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b144661\Documents\0-Sc&amp;En2\Presentations\intr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b144661\Documents\0-Sc&amp;En2\Presentations\int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Global</a:t>
            </a:r>
            <a:r>
              <a:rPr lang="en-US" baseline="0"/>
              <a:t> e</a:t>
            </a:r>
            <a:r>
              <a:rPr lang="en-US"/>
              <a:t>nergy cons. per capita, fossil fuels + electricity: nuclear, wind, solar</a:t>
            </a:r>
          </a:p>
        </c:rich>
      </c:tx>
      <c:layout>
        <c:manualLayout>
          <c:xMode val="edge"/>
          <c:yMode val="edge"/>
          <c:x val="0.11644029705220343"/>
          <c:y val="2.090970727397676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42539729027849"/>
          <c:y val="8.0664841184897626E-2"/>
          <c:w val="0.8570059483970589"/>
          <c:h val="0.85977621015342454"/>
        </c:manualLayout>
      </c:layout>
      <c:scatterChart>
        <c:scatterStyle val="lineMarker"/>
        <c:varyColors val="0"/>
        <c:ser>
          <c:idx val="6"/>
          <c:order val="0"/>
          <c:tx>
            <c:strRef>
              <c:f>[1]global.1751_2008!$E$1</c:f>
              <c:strCache>
                <c:ptCount val="1"/>
                <c:pt idx="0">
                  <c:v>Liquids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[1]global.1751_2008!$A$2:$A$261</c:f>
              <c:numCache>
                <c:formatCode>General</c:formatCode>
                <c:ptCount val="260"/>
                <c:pt idx="0">
                  <c:v>1751</c:v>
                </c:pt>
                <c:pt idx="1">
                  <c:v>1752</c:v>
                </c:pt>
                <c:pt idx="2">
                  <c:v>1753</c:v>
                </c:pt>
                <c:pt idx="3">
                  <c:v>1754</c:v>
                </c:pt>
                <c:pt idx="4">
                  <c:v>1755</c:v>
                </c:pt>
                <c:pt idx="5">
                  <c:v>1756</c:v>
                </c:pt>
                <c:pt idx="6">
                  <c:v>1757</c:v>
                </c:pt>
                <c:pt idx="7">
                  <c:v>1758</c:v>
                </c:pt>
                <c:pt idx="8">
                  <c:v>1759</c:v>
                </c:pt>
                <c:pt idx="9">
                  <c:v>1760</c:v>
                </c:pt>
                <c:pt idx="10">
                  <c:v>1761</c:v>
                </c:pt>
                <c:pt idx="11">
                  <c:v>1762</c:v>
                </c:pt>
                <c:pt idx="12">
                  <c:v>1763</c:v>
                </c:pt>
                <c:pt idx="13">
                  <c:v>1764</c:v>
                </c:pt>
                <c:pt idx="14">
                  <c:v>1765</c:v>
                </c:pt>
                <c:pt idx="15">
                  <c:v>1766</c:v>
                </c:pt>
                <c:pt idx="16">
                  <c:v>1767</c:v>
                </c:pt>
                <c:pt idx="17">
                  <c:v>1768</c:v>
                </c:pt>
                <c:pt idx="18">
                  <c:v>1769</c:v>
                </c:pt>
                <c:pt idx="19">
                  <c:v>1770</c:v>
                </c:pt>
                <c:pt idx="20">
                  <c:v>1771</c:v>
                </c:pt>
                <c:pt idx="21">
                  <c:v>1772</c:v>
                </c:pt>
                <c:pt idx="22">
                  <c:v>1773</c:v>
                </c:pt>
                <c:pt idx="23">
                  <c:v>1774</c:v>
                </c:pt>
                <c:pt idx="24">
                  <c:v>1775</c:v>
                </c:pt>
                <c:pt idx="25">
                  <c:v>1776</c:v>
                </c:pt>
                <c:pt idx="26">
                  <c:v>1777</c:v>
                </c:pt>
                <c:pt idx="27">
                  <c:v>1778</c:v>
                </c:pt>
                <c:pt idx="28">
                  <c:v>1779</c:v>
                </c:pt>
                <c:pt idx="29">
                  <c:v>1780</c:v>
                </c:pt>
                <c:pt idx="30">
                  <c:v>1781</c:v>
                </c:pt>
                <c:pt idx="31">
                  <c:v>1782</c:v>
                </c:pt>
                <c:pt idx="32">
                  <c:v>1783</c:v>
                </c:pt>
                <c:pt idx="33">
                  <c:v>1784</c:v>
                </c:pt>
                <c:pt idx="34">
                  <c:v>1785</c:v>
                </c:pt>
                <c:pt idx="35">
                  <c:v>1786</c:v>
                </c:pt>
                <c:pt idx="36">
                  <c:v>1787</c:v>
                </c:pt>
                <c:pt idx="37">
                  <c:v>1788</c:v>
                </c:pt>
                <c:pt idx="38">
                  <c:v>1789</c:v>
                </c:pt>
                <c:pt idx="39">
                  <c:v>1790</c:v>
                </c:pt>
                <c:pt idx="40">
                  <c:v>1791</c:v>
                </c:pt>
                <c:pt idx="41">
                  <c:v>1792</c:v>
                </c:pt>
                <c:pt idx="42">
                  <c:v>1793</c:v>
                </c:pt>
                <c:pt idx="43">
                  <c:v>1794</c:v>
                </c:pt>
                <c:pt idx="44">
                  <c:v>1795</c:v>
                </c:pt>
                <c:pt idx="45">
                  <c:v>1796</c:v>
                </c:pt>
                <c:pt idx="46">
                  <c:v>1797</c:v>
                </c:pt>
                <c:pt idx="47">
                  <c:v>1798</c:v>
                </c:pt>
                <c:pt idx="48">
                  <c:v>1799</c:v>
                </c:pt>
                <c:pt idx="49">
                  <c:v>1800</c:v>
                </c:pt>
                <c:pt idx="50">
                  <c:v>1801</c:v>
                </c:pt>
                <c:pt idx="51">
                  <c:v>1802</c:v>
                </c:pt>
                <c:pt idx="52">
                  <c:v>1803</c:v>
                </c:pt>
                <c:pt idx="53">
                  <c:v>1804</c:v>
                </c:pt>
                <c:pt idx="54">
                  <c:v>1805</c:v>
                </c:pt>
                <c:pt idx="55">
                  <c:v>1806</c:v>
                </c:pt>
                <c:pt idx="56">
                  <c:v>1807</c:v>
                </c:pt>
                <c:pt idx="57">
                  <c:v>1808</c:v>
                </c:pt>
                <c:pt idx="58">
                  <c:v>1809</c:v>
                </c:pt>
                <c:pt idx="59">
                  <c:v>1810</c:v>
                </c:pt>
                <c:pt idx="60">
                  <c:v>1811</c:v>
                </c:pt>
                <c:pt idx="61">
                  <c:v>1812</c:v>
                </c:pt>
                <c:pt idx="62">
                  <c:v>1813</c:v>
                </c:pt>
                <c:pt idx="63">
                  <c:v>1814</c:v>
                </c:pt>
                <c:pt idx="64">
                  <c:v>1815</c:v>
                </c:pt>
                <c:pt idx="65">
                  <c:v>1816</c:v>
                </c:pt>
                <c:pt idx="66">
                  <c:v>1817</c:v>
                </c:pt>
                <c:pt idx="67">
                  <c:v>1818</c:v>
                </c:pt>
                <c:pt idx="68">
                  <c:v>1819</c:v>
                </c:pt>
                <c:pt idx="69">
                  <c:v>1820</c:v>
                </c:pt>
                <c:pt idx="70">
                  <c:v>1821</c:v>
                </c:pt>
                <c:pt idx="71">
                  <c:v>1822</c:v>
                </c:pt>
                <c:pt idx="72">
                  <c:v>1823</c:v>
                </c:pt>
                <c:pt idx="73">
                  <c:v>1824</c:v>
                </c:pt>
                <c:pt idx="74">
                  <c:v>1825</c:v>
                </c:pt>
                <c:pt idx="75">
                  <c:v>1826</c:v>
                </c:pt>
                <c:pt idx="76">
                  <c:v>1827</c:v>
                </c:pt>
                <c:pt idx="77">
                  <c:v>1828</c:v>
                </c:pt>
                <c:pt idx="78">
                  <c:v>1829</c:v>
                </c:pt>
                <c:pt idx="79">
                  <c:v>1830</c:v>
                </c:pt>
                <c:pt idx="80">
                  <c:v>1831</c:v>
                </c:pt>
                <c:pt idx="81">
                  <c:v>1832</c:v>
                </c:pt>
                <c:pt idx="82">
                  <c:v>1833</c:v>
                </c:pt>
                <c:pt idx="83">
                  <c:v>1834</c:v>
                </c:pt>
                <c:pt idx="84">
                  <c:v>1835</c:v>
                </c:pt>
                <c:pt idx="85">
                  <c:v>1836</c:v>
                </c:pt>
                <c:pt idx="86">
                  <c:v>1837</c:v>
                </c:pt>
                <c:pt idx="87">
                  <c:v>1838</c:v>
                </c:pt>
                <c:pt idx="88">
                  <c:v>1839</c:v>
                </c:pt>
                <c:pt idx="89">
                  <c:v>1840</c:v>
                </c:pt>
                <c:pt idx="90">
                  <c:v>1841</c:v>
                </c:pt>
                <c:pt idx="91">
                  <c:v>1842</c:v>
                </c:pt>
                <c:pt idx="92">
                  <c:v>1843</c:v>
                </c:pt>
                <c:pt idx="93">
                  <c:v>1844</c:v>
                </c:pt>
                <c:pt idx="94">
                  <c:v>1845</c:v>
                </c:pt>
                <c:pt idx="95">
                  <c:v>1846</c:v>
                </c:pt>
                <c:pt idx="96">
                  <c:v>1847</c:v>
                </c:pt>
                <c:pt idx="97">
                  <c:v>1848</c:v>
                </c:pt>
                <c:pt idx="98">
                  <c:v>1849</c:v>
                </c:pt>
                <c:pt idx="99">
                  <c:v>1850</c:v>
                </c:pt>
                <c:pt idx="100">
                  <c:v>1851</c:v>
                </c:pt>
                <c:pt idx="101">
                  <c:v>1852</c:v>
                </c:pt>
                <c:pt idx="102">
                  <c:v>1853</c:v>
                </c:pt>
                <c:pt idx="103">
                  <c:v>1854</c:v>
                </c:pt>
                <c:pt idx="104">
                  <c:v>1855</c:v>
                </c:pt>
                <c:pt idx="105">
                  <c:v>1856</c:v>
                </c:pt>
                <c:pt idx="106">
                  <c:v>1857</c:v>
                </c:pt>
                <c:pt idx="107">
                  <c:v>1858</c:v>
                </c:pt>
                <c:pt idx="108">
                  <c:v>1859</c:v>
                </c:pt>
                <c:pt idx="109">
                  <c:v>1860</c:v>
                </c:pt>
                <c:pt idx="110">
                  <c:v>1861</c:v>
                </c:pt>
                <c:pt idx="111">
                  <c:v>1862</c:v>
                </c:pt>
                <c:pt idx="112">
                  <c:v>1863</c:v>
                </c:pt>
                <c:pt idx="113">
                  <c:v>1864</c:v>
                </c:pt>
                <c:pt idx="114">
                  <c:v>1865</c:v>
                </c:pt>
                <c:pt idx="115">
                  <c:v>1866</c:v>
                </c:pt>
                <c:pt idx="116">
                  <c:v>1867</c:v>
                </c:pt>
                <c:pt idx="117">
                  <c:v>1868</c:v>
                </c:pt>
                <c:pt idx="118">
                  <c:v>1869</c:v>
                </c:pt>
                <c:pt idx="119">
                  <c:v>1870</c:v>
                </c:pt>
                <c:pt idx="120">
                  <c:v>1871</c:v>
                </c:pt>
                <c:pt idx="121">
                  <c:v>1872</c:v>
                </c:pt>
                <c:pt idx="122">
                  <c:v>1873</c:v>
                </c:pt>
                <c:pt idx="123">
                  <c:v>1874</c:v>
                </c:pt>
                <c:pt idx="124">
                  <c:v>1875</c:v>
                </c:pt>
                <c:pt idx="125">
                  <c:v>1876</c:v>
                </c:pt>
                <c:pt idx="126">
                  <c:v>1877</c:v>
                </c:pt>
                <c:pt idx="127">
                  <c:v>1878</c:v>
                </c:pt>
                <c:pt idx="128">
                  <c:v>1879</c:v>
                </c:pt>
                <c:pt idx="129">
                  <c:v>1880</c:v>
                </c:pt>
                <c:pt idx="130">
                  <c:v>1881</c:v>
                </c:pt>
                <c:pt idx="131">
                  <c:v>1882</c:v>
                </c:pt>
                <c:pt idx="132">
                  <c:v>1883</c:v>
                </c:pt>
                <c:pt idx="133">
                  <c:v>1884</c:v>
                </c:pt>
                <c:pt idx="134">
                  <c:v>1885</c:v>
                </c:pt>
                <c:pt idx="135">
                  <c:v>1886</c:v>
                </c:pt>
                <c:pt idx="136">
                  <c:v>1887</c:v>
                </c:pt>
                <c:pt idx="137">
                  <c:v>1888</c:v>
                </c:pt>
                <c:pt idx="138">
                  <c:v>1889</c:v>
                </c:pt>
                <c:pt idx="139">
                  <c:v>1890</c:v>
                </c:pt>
                <c:pt idx="140">
                  <c:v>1891</c:v>
                </c:pt>
                <c:pt idx="141">
                  <c:v>1892</c:v>
                </c:pt>
                <c:pt idx="142">
                  <c:v>1893</c:v>
                </c:pt>
                <c:pt idx="143">
                  <c:v>1894</c:v>
                </c:pt>
                <c:pt idx="144">
                  <c:v>1895</c:v>
                </c:pt>
                <c:pt idx="145">
                  <c:v>1896</c:v>
                </c:pt>
                <c:pt idx="146">
                  <c:v>1897</c:v>
                </c:pt>
                <c:pt idx="147">
                  <c:v>1898</c:v>
                </c:pt>
                <c:pt idx="148">
                  <c:v>1899</c:v>
                </c:pt>
                <c:pt idx="149">
                  <c:v>1900</c:v>
                </c:pt>
                <c:pt idx="150">
                  <c:v>1901</c:v>
                </c:pt>
                <c:pt idx="151">
                  <c:v>1902</c:v>
                </c:pt>
                <c:pt idx="152">
                  <c:v>1903</c:v>
                </c:pt>
                <c:pt idx="153">
                  <c:v>1904</c:v>
                </c:pt>
                <c:pt idx="154">
                  <c:v>1905</c:v>
                </c:pt>
                <c:pt idx="155">
                  <c:v>1906</c:v>
                </c:pt>
                <c:pt idx="156">
                  <c:v>1907</c:v>
                </c:pt>
                <c:pt idx="157">
                  <c:v>1908</c:v>
                </c:pt>
                <c:pt idx="158">
                  <c:v>1909</c:v>
                </c:pt>
                <c:pt idx="159">
                  <c:v>1910</c:v>
                </c:pt>
                <c:pt idx="160">
                  <c:v>1911</c:v>
                </c:pt>
                <c:pt idx="161">
                  <c:v>1912</c:v>
                </c:pt>
                <c:pt idx="162">
                  <c:v>1913</c:v>
                </c:pt>
                <c:pt idx="163">
                  <c:v>1914</c:v>
                </c:pt>
                <c:pt idx="164">
                  <c:v>1915</c:v>
                </c:pt>
                <c:pt idx="165">
                  <c:v>1916</c:v>
                </c:pt>
                <c:pt idx="166">
                  <c:v>1917</c:v>
                </c:pt>
                <c:pt idx="167">
                  <c:v>1918</c:v>
                </c:pt>
                <c:pt idx="168">
                  <c:v>1919</c:v>
                </c:pt>
                <c:pt idx="169">
                  <c:v>1920</c:v>
                </c:pt>
                <c:pt idx="170">
                  <c:v>1921</c:v>
                </c:pt>
                <c:pt idx="171">
                  <c:v>1922</c:v>
                </c:pt>
                <c:pt idx="172">
                  <c:v>1923</c:v>
                </c:pt>
                <c:pt idx="173">
                  <c:v>1924</c:v>
                </c:pt>
                <c:pt idx="174">
                  <c:v>1925</c:v>
                </c:pt>
                <c:pt idx="175">
                  <c:v>1926</c:v>
                </c:pt>
                <c:pt idx="176">
                  <c:v>1927</c:v>
                </c:pt>
                <c:pt idx="177">
                  <c:v>1928</c:v>
                </c:pt>
                <c:pt idx="178">
                  <c:v>1929</c:v>
                </c:pt>
                <c:pt idx="179">
                  <c:v>1930</c:v>
                </c:pt>
                <c:pt idx="180">
                  <c:v>1931</c:v>
                </c:pt>
                <c:pt idx="181">
                  <c:v>1932</c:v>
                </c:pt>
                <c:pt idx="182">
                  <c:v>1933</c:v>
                </c:pt>
                <c:pt idx="183">
                  <c:v>1934</c:v>
                </c:pt>
                <c:pt idx="184">
                  <c:v>1935</c:v>
                </c:pt>
                <c:pt idx="185">
                  <c:v>1936</c:v>
                </c:pt>
                <c:pt idx="186">
                  <c:v>1937</c:v>
                </c:pt>
                <c:pt idx="187">
                  <c:v>1938</c:v>
                </c:pt>
                <c:pt idx="188">
                  <c:v>1939</c:v>
                </c:pt>
                <c:pt idx="189">
                  <c:v>1940</c:v>
                </c:pt>
                <c:pt idx="190">
                  <c:v>1941</c:v>
                </c:pt>
                <c:pt idx="191">
                  <c:v>1942</c:v>
                </c:pt>
                <c:pt idx="192">
                  <c:v>1943</c:v>
                </c:pt>
                <c:pt idx="193">
                  <c:v>1944</c:v>
                </c:pt>
                <c:pt idx="194">
                  <c:v>1945</c:v>
                </c:pt>
                <c:pt idx="195">
                  <c:v>1946</c:v>
                </c:pt>
                <c:pt idx="196">
                  <c:v>1947</c:v>
                </c:pt>
                <c:pt idx="197">
                  <c:v>1948</c:v>
                </c:pt>
                <c:pt idx="198">
                  <c:v>1949</c:v>
                </c:pt>
                <c:pt idx="199">
                  <c:v>1950</c:v>
                </c:pt>
                <c:pt idx="200">
                  <c:v>1951</c:v>
                </c:pt>
                <c:pt idx="201">
                  <c:v>1952</c:v>
                </c:pt>
                <c:pt idx="202">
                  <c:v>1953</c:v>
                </c:pt>
                <c:pt idx="203">
                  <c:v>1954</c:v>
                </c:pt>
                <c:pt idx="204">
                  <c:v>1955</c:v>
                </c:pt>
                <c:pt idx="205">
                  <c:v>1956</c:v>
                </c:pt>
                <c:pt idx="206">
                  <c:v>1957</c:v>
                </c:pt>
                <c:pt idx="207">
                  <c:v>1958</c:v>
                </c:pt>
                <c:pt idx="208">
                  <c:v>1959</c:v>
                </c:pt>
                <c:pt idx="209">
                  <c:v>1960</c:v>
                </c:pt>
                <c:pt idx="210">
                  <c:v>1961</c:v>
                </c:pt>
                <c:pt idx="211">
                  <c:v>1962</c:v>
                </c:pt>
                <c:pt idx="212">
                  <c:v>1963</c:v>
                </c:pt>
                <c:pt idx="213">
                  <c:v>1964</c:v>
                </c:pt>
                <c:pt idx="214">
                  <c:v>1965</c:v>
                </c:pt>
                <c:pt idx="215">
                  <c:v>1966</c:v>
                </c:pt>
                <c:pt idx="216">
                  <c:v>1967</c:v>
                </c:pt>
                <c:pt idx="217">
                  <c:v>1968</c:v>
                </c:pt>
                <c:pt idx="218">
                  <c:v>1969</c:v>
                </c:pt>
                <c:pt idx="219">
                  <c:v>1970</c:v>
                </c:pt>
                <c:pt idx="220">
                  <c:v>1971</c:v>
                </c:pt>
                <c:pt idx="221">
                  <c:v>1972</c:v>
                </c:pt>
                <c:pt idx="222">
                  <c:v>1973</c:v>
                </c:pt>
                <c:pt idx="223">
                  <c:v>1974</c:v>
                </c:pt>
                <c:pt idx="224">
                  <c:v>1975</c:v>
                </c:pt>
                <c:pt idx="225">
                  <c:v>1976</c:v>
                </c:pt>
                <c:pt idx="226">
                  <c:v>1977</c:v>
                </c:pt>
                <c:pt idx="227">
                  <c:v>1978</c:v>
                </c:pt>
                <c:pt idx="228">
                  <c:v>1979</c:v>
                </c:pt>
                <c:pt idx="229">
                  <c:v>1980</c:v>
                </c:pt>
                <c:pt idx="230">
                  <c:v>1981</c:v>
                </c:pt>
                <c:pt idx="231">
                  <c:v>1982</c:v>
                </c:pt>
                <c:pt idx="232">
                  <c:v>1983</c:v>
                </c:pt>
                <c:pt idx="233">
                  <c:v>1984</c:v>
                </c:pt>
                <c:pt idx="234">
                  <c:v>1985</c:v>
                </c:pt>
                <c:pt idx="235">
                  <c:v>1986</c:v>
                </c:pt>
                <c:pt idx="236">
                  <c:v>1987</c:v>
                </c:pt>
                <c:pt idx="237">
                  <c:v>1988</c:v>
                </c:pt>
                <c:pt idx="238">
                  <c:v>1989</c:v>
                </c:pt>
                <c:pt idx="239">
                  <c:v>1990</c:v>
                </c:pt>
                <c:pt idx="240">
                  <c:v>1991</c:v>
                </c:pt>
                <c:pt idx="241">
                  <c:v>1992</c:v>
                </c:pt>
                <c:pt idx="242">
                  <c:v>1993</c:v>
                </c:pt>
                <c:pt idx="243">
                  <c:v>1994</c:v>
                </c:pt>
                <c:pt idx="244">
                  <c:v>1995</c:v>
                </c:pt>
                <c:pt idx="245">
                  <c:v>1996</c:v>
                </c:pt>
                <c:pt idx="246">
                  <c:v>1997</c:v>
                </c:pt>
                <c:pt idx="247">
                  <c:v>1998</c:v>
                </c:pt>
                <c:pt idx="248">
                  <c:v>1999</c:v>
                </c:pt>
                <c:pt idx="249">
                  <c:v>2000</c:v>
                </c:pt>
                <c:pt idx="250">
                  <c:v>2001</c:v>
                </c:pt>
                <c:pt idx="251">
                  <c:v>2002</c:v>
                </c:pt>
                <c:pt idx="252">
                  <c:v>2003</c:v>
                </c:pt>
                <c:pt idx="253">
                  <c:v>2004</c:v>
                </c:pt>
                <c:pt idx="254">
                  <c:v>2005</c:v>
                </c:pt>
                <c:pt idx="255">
                  <c:v>2006</c:v>
                </c:pt>
                <c:pt idx="256">
                  <c:v>2007</c:v>
                </c:pt>
                <c:pt idx="257">
                  <c:v>2008</c:v>
                </c:pt>
                <c:pt idx="258">
                  <c:v>2009</c:v>
                </c:pt>
                <c:pt idx="259">
                  <c:v>2010</c:v>
                </c:pt>
              </c:numCache>
            </c:numRef>
          </c:xVal>
          <c:yVal>
            <c:numRef>
              <c:f>[1]global.1751_2008!$P$2:$P$261</c:f>
              <c:numCache>
                <c:formatCode>General</c:formatCode>
                <c:ptCount val="2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3.5896425375843276E-2</c:v>
                </c:pt>
                <c:pt idx="120">
                  <c:v>3.5713819646833178E-2</c:v>
                </c:pt>
                <c:pt idx="121">
                  <c:v>3.5532142836285592E-2</c:v>
                </c:pt>
                <c:pt idx="122">
                  <c:v>3.5351390218776285E-2</c:v>
                </c:pt>
                <c:pt idx="123">
                  <c:v>3.5171557092919574E-2</c:v>
                </c:pt>
                <c:pt idx="124">
                  <c:v>3.4992638781245769E-2</c:v>
                </c:pt>
                <c:pt idx="125">
                  <c:v>3.4814630630079377E-2</c:v>
                </c:pt>
                <c:pt idx="126">
                  <c:v>6.9275056018836795E-2</c:v>
                </c:pt>
                <c:pt idx="127">
                  <c:v>6.8922652625627509E-2</c:v>
                </c:pt>
                <c:pt idx="128">
                  <c:v>0.10285806287174781</c:v>
                </c:pt>
                <c:pt idx="129">
                  <c:v>0.10233482214906844</c:v>
                </c:pt>
                <c:pt idx="130">
                  <c:v>0.13575232421451</c:v>
                </c:pt>
                <c:pt idx="131">
                  <c:v>0.13506174982253502</c:v>
                </c:pt>
                <c:pt idx="132">
                  <c:v>0.1007810162957153</c:v>
                </c:pt>
                <c:pt idx="133">
                  <c:v>0.13369112205925981</c:v>
                </c:pt>
                <c:pt idx="134">
                  <c:v>0.13301103303785466</c:v>
                </c:pt>
                <c:pt idx="135">
                  <c:v>0.16541800455114664</c:v>
                </c:pt>
                <c:pt idx="136">
                  <c:v>0.16457652033659906</c:v>
                </c:pt>
                <c:pt idx="137">
                  <c:v>0.16373931676662398</c:v>
                </c:pt>
                <c:pt idx="138">
                  <c:v>0.19548764647861058</c:v>
                </c:pt>
                <c:pt idx="139">
                  <c:v>0.2593242633093043</c:v>
                </c:pt>
                <c:pt idx="140">
                  <c:v>0.29025571089656643</c:v>
                </c:pt>
                <c:pt idx="141">
                  <c:v>0.28877917513756912</c:v>
                </c:pt>
                <c:pt idx="142">
                  <c:v>0.31923350060133054</c:v>
                </c:pt>
                <c:pt idx="143">
                  <c:v>0.2858485988980391</c:v>
                </c:pt>
                <c:pt idx="144">
                  <c:v>0.34759325601373242</c:v>
                </c:pt>
                <c:pt idx="145">
                  <c:v>0.37726368347277733</c:v>
                </c:pt>
                <c:pt idx="146">
                  <c:v>0.40662324806042222</c:v>
                </c:pt>
                <c:pt idx="147">
                  <c:v>0.40455474865227581</c:v>
                </c:pt>
                <c:pt idx="148">
                  <c:v>0.43345806186948321</c:v>
                </c:pt>
                <c:pt idx="149">
                  <c:v>0.49286063234873323</c:v>
                </c:pt>
                <c:pt idx="150">
                  <c:v>0.55164762213046714</c:v>
                </c:pt>
                <c:pt idx="151">
                  <c:v>0.57933256910182451</c:v>
                </c:pt>
                <c:pt idx="152">
                  <c:v>0.60672157308169017</c:v>
                </c:pt>
                <c:pt idx="153">
                  <c:v>0.69418044558787539</c:v>
                </c:pt>
                <c:pt idx="154">
                  <c:v>0.69064913780433113</c:v>
                </c:pt>
                <c:pt idx="155">
                  <c:v>0.68713579384379775</c:v>
                </c:pt>
                <c:pt idx="156">
                  <c:v>0.83225778369878356</c:v>
                </c:pt>
                <c:pt idx="157">
                  <c:v>0.88716865086199581</c:v>
                </c:pt>
                <c:pt idx="158">
                  <c:v>0.94149931603404546</c:v>
                </c:pt>
                <c:pt idx="159">
                  <c:v>0.99525426124051652</c:v>
                </c:pt>
                <c:pt idx="160">
                  <c:v>1.0484379379210298</c:v>
                </c:pt>
                <c:pt idx="161">
                  <c:v>1.072079641673791</c:v>
                </c:pt>
                <c:pt idx="162">
                  <c:v>1.1819368681953928</c:v>
                </c:pt>
                <c:pt idx="163">
                  <c:v>1.2046054165043418</c:v>
                </c:pt>
                <c:pt idx="164">
                  <c:v>1.2840831087594782</c:v>
                </c:pt>
                <c:pt idx="165">
                  <c:v>1.3627210197894843</c:v>
                </c:pt>
                <c:pt idx="166">
                  <c:v>1.5252624390218377</c:v>
                </c:pt>
                <c:pt idx="167">
                  <c:v>1.4894014880732249</c:v>
                </c:pt>
                <c:pt idx="168">
                  <c:v>1.7054965568509164</c:v>
                </c:pt>
                <c:pt idx="169">
                  <c:v>2.1697051148424387</c:v>
                </c:pt>
                <c:pt idx="170">
                  <c:v>2.3116729211929683</c:v>
                </c:pt>
                <c:pt idx="171">
                  <c:v>2.5547630348701875</c:v>
                </c:pt>
                <c:pt idx="172">
                  <c:v>2.9798083592365194</c:v>
                </c:pt>
                <c:pt idx="173">
                  <c:v>2.9171980179802937</c:v>
                </c:pt>
                <c:pt idx="174">
                  <c:v>3.0395045321765726</c:v>
                </c:pt>
                <c:pt idx="175">
                  <c:v>3.0812401276055374</c:v>
                </c:pt>
                <c:pt idx="176">
                  <c:v>3.4802625134685079</c:v>
                </c:pt>
                <c:pt idx="177">
                  <c:v>3.6171204153631096</c:v>
                </c:pt>
                <c:pt idx="178">
                  <c:v>4.0009092975676284</c:v>
                </c:pt>
                <c:pt idx="179">
                  <c:v>3.7579478443967327</c:v>
                </c:pt>
                <c:pt idx="180">
                  <c:v>3.5937536553982916</c:v>
                </c:pt>
                <c:pt idx="181">
                  <c:v>3.4090080918971126</c:v>
                </c:pt>
                <c:pt idx="182">
                  <c:v>3.6826508312452089</c:v>
                </c:pt>
                <c:pt idx="183">
                  <c:v>3.8321062549870688</c:v>
                </c:pt>
                <c:pt idx="184">
                  <c:v>4.1187799525238491</c:v>
                </c:pt>
                <c:pt idx="185">
                  <c:v>4.4457000415454919</c:v>
                </c:pt>
                <c:pt idx="186">
                  <c:v>5.017814661740684</c:v>
                </c:pt>
                <c:pt idx="187">
                  <c:v>4.8524760907655837</c:v>
                </c:pt>
                <c:pt idx="188">
                  <c:v>4.9822820694542873</c:v>
                </c:pt>
                <c:pt idx="189">
                  <c:v>5.0872391196900528</c:v>
                </c:pt>
                <c:pt idx="190">
                  <c:v>5.1900878623664957</c:v>
                </c:pt>
                <c:pt idx="191">
                  <c:v>4.8336536808713451</c:v>
                </c:pt>
                <c:pt idx="192">
                  <c:v>5.152562304010563</c:v>
                </c:pt>
                <c:pt idx="193">
                  <c:v>5.8708764689959496</c:v>
                </c:pt>
                <c:pt idx="194">
                  <c:v>5.8141887449040492</c:v>
                </c:pt>
                <c:pt idx="195">
                  <c:v>6.1145705483054877</c:v>
                </c:pt>
                <c:pt idx="196">
                  <c:v>6.6789067307119749</c:v>
                </c:pt>
                <c:pt idx="197">
                  <c:v>7.4792192023909578</c:v>
                </c:pt>
                <c:pt idx="198">
                  <c:v>7.3689746861333765</c:v>
                </c:pt>
                <c:pt idx="199">
                  <c:v>8.5034940020272796</c:v>
                </c:pt>
                <c:pt idx="200">
                  <c:v>9.4508582403008834</c:v>
                </c:pt>
                <c:pt idx="201">
                  <c:v>9.7598909491696428</c:v>
                </c:pt>
                <c:pt idx="202">
                  <c:v>10.13025391118282</c:v>
                </c:pt>
                <c:pt idx="203">
                  <c:v>10.390274235892472</c:v>
                </c:pt>
                <c:pt idx="204">
                  <c:v>11.442753056444902</c:v>
                </c:pt>
                <c:pt idx="205">
                  <c:v>12.201099694972202</c:v>
                </c:pt>
                <c:pt idx="206">
                  <c:v>12.592330288902128</c:v>
                </c:pt>
                <c:pt idx="207">
                  <c:v>12.653304657452514</c:v>
                </c:pt>
                <c:pt idx="208">
                  <c:v>13.404242748922286</c:v>
                </c:pt>
                <c:pt idx="209">
                  <c:v>14.156362155860904</c:v>
                </c:pt>
                <c:pt idx="210">
                  <c:v>14.794186794319637</c:v>
                </c:pt>
                <c:pt idx="211">
                  <c:v>15.740823030320451</c:v>
                </c:pt>
                <c:pt idx="212">
                  <c:v>16.58424838398652</c:v>
                </c:pt>
                <c:pt idx="213">
                  <c:v>17.592161839201097</c:v>
                </c:pt>
                <c:pt idx="214">
                  <c:v>18.511480154802577</c:v>
                </c:pt>
                <c:pt idx="215">
                  <c:v>19.718595473119809</c:v>
                </c:pt>
                <c:pt idx="216">
                  <c:v>20.816117306194442</c:v>
                </c:pt>
                <c:pt idx="217">
                  <c:v>22.268210476030259</c:v>
                </c:pt>
                <c:pt idx="218">
                  <c:v>23.574807428816225</c:v>
                </c:pt>
                <c:pt idx="219">
                  <c:v>25.433881021454614</c:v>
                </c:pt>
                <c:pt idx="220">
                  <c:v>26.428684765089184</c:v>
                </c:pt>
                <c:pt idx="221">
                  <c:v>27.404544264264864</c:v>
                </c:pt>
                <c:pt idx="222">
                  <c:v>29.302781195058319</c:v>
                </c:pt>
                <c:pt idx="223">
                  <c:v>28.811244910750514</c:v>
                </c:pt>
                <c:pt idx="224">
                  <c:v>26.854160015020167</c:v>
                </c:pt>
                <c:pt idx="225">
                  <c:v>28.606611624882611</c:v>
                </c:pt>
                <c:pt idx="226">
                  <c:v>29.095842502415611</c:v>
                </c:pt>
                <c:pt idx="227">
                  <c:v>28.485354389460529</c:v>
                </c:pt>
                <c:pt idx="228">
                  <c:v>29.734199555036238</c:v>
                </c:pt>
                <c:pt idx="229">
                  <c:v>27.783821286153341</c:v>
                </c:pt>
                <c:pt idx="230">
                  <c:v>25.771655887506316</c:v>
                </c:pt>
                <c:pt idx="231">
                  <c:v>24.266523375948687</c:v>
                </c:pt>
                <c:pt idx="232">
                  <c:v>23.600043777914635</c:v>
                </c:pt>
                <c:pt idx="233">
                  <c:v>23.439585388138436</c:v>
                </c:pt>
                <c:pt idx="234">
                  <c:v>22.859073370978219</c:v>
                </c:pt>
                <c:pt idx="235">
                  <c:v>23.55188545784938</c:v>
                </c:pt>
                <c:pt idx="236">
                  <c:v>23.282795592942964</c:v>
                </c:pt>
                <c:pt idx="237">
                  <c:v>23.924807923637481</c:v>
                </c:pt>
                <c:pt idx="238">
                  <c:v>23.989796771559789</c:v>
                </c:pt>
                <c:pt idx="239">
                  <c:v>24.061945316816526</c:v>
                </c:pt>
                <c:pt idx="240">
                  <c:v>24.664944374201351</c:v>
                </c:pt>
                <c:pt idx="241">
                  <c:v>23.202902229850846</c:v>
                </c:pt>
                <c:pt idx="242">
                  <c:v>23.095248260844073</c:v>
                </c:pt>
                <c:pt idx="243">
                  <c:v>22.952411642310821</c:v>
                </c:pt>
                <c:pt idx="244">
                  <c:v>22.793447856555545</c:v>
                </c:pt>
                <c:pt idx="245">
                  <c:v>22.79240018125919</c:v>
                </c:pt>
                <c:pt idx="246">
                  <c:v>23.113242534473329</c:v>
                </c:pt>
                <c:pt idx="247">
                  <c:v>23.228060072742267</c:v>
                </c:pt>
                <c:pt idx="248">
                  <c:v>22.480044861605506</c:v>
                </c:pt>
                <c:pt idx="249">
                  <c:v>23.127427343037628</c:v>
                </c:pt>
                <c:pt idx="250">
                  <c:v>22.904213277366136</c:v>
                </c:pt>
                <c:pt idx="251">
                  <c:v>22.483307158365751</c:v>
                </c:pt>
                <c:pt idx="252">
                  <c:v>23.199616078490454</c:v>
                </c:pt>
                <c:pt idx="253">
                  <c:v>23.645704933974397</c:v>
                </c:pt>
                <c:pt idx="254">
                  <c:v>23.715337575543053</c:v>
                </c:pt>
                <c:pt idx="255">
                  <c:v>23.520515746707936</c:v>
                </c:pt>
                <c:pt idx="256">
                  <c:v>23.22086405881139</c:v>
                </c:pt>
                <c:pt idx="257">
                  <c:v>23.133448073100858</c:v>
                </c:pt>
                <c:pt idx="258">
                  <c:v>0</c:v>
                </c:pt>
                <c:pt idx="259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[1]global.1751_2008!$F$1</c:f>
              <c:strCache>
                <c:ptCount val="1"/>
                <c:pt idx="0">
                  <c:v>Solids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[1]global.1751_2008!$A$2:$A$261</c:f>
              <c:numCache>
                <c:formatCode>General</c:formatCode>
                <c:ptCount val="260"/>
                <c:pt idx="0">
                  <c:v>1751</c:v>
                </c:pt>
                <c:pt idx="1">
                  <c:v>1752</c:v>
                </c:pt>
                <c:pt idx="2">
                  <c:v>1753</c:v>
                </c:pt>
                <c:pt idx="3">
                  <c:v>1754</c:v>
                </c:pt>
                <c:pt idx="4">
                  <c:v>1755</c:v>
                </c:pt>
                <c:pt idx="5">
                  <c:v>1756</c:v>
                </c:pt>
                <c:pt idx="6">
                  <c:v>1757</c:v>
                </c:pt>
                <c:pt idx="7">
                  <c:v>1758</c:v>
                </c:pt>
                <c:pt idx="8">
                  <c:v>1759</c:v>
                </c:pt>
                <c:pt idx="9">
                  <c:v>1760</c:v>
                </c:pt>
                <c:pt idx="10">
                  <c:v>1761</c:v>
                </c:pt>
                <c:pt idx="11">
                  <c:v>1762</c:v>
                </c:pt>
                <c:pt idx="12">
                  <c:v>1763</c:v>
                </c:pt>
                <c:pt idx="13">
                  <c:v>1764</c:v>
                </c:pt>
                <c:pt idx="14">
                  <c:v>1765</c:v>
                </c:pt>
                <c:pt idx="15">
                  <c:v>1766</c:v>
                </c:pt>
                <c:pt idx="16">
                  <c:v>1767</c:v>
                </c:pt>
                <c:pt idx="17">
                  <c:v>1768</c:v>
                </c:pt>
                <c:pt idx="18">
                  <c:v>1769</c:v>
                </c:pt>
                <c:pt idx="19">
                  <c:v>1770</c:v>
                </c:pt>
                <c:pt idx="20">
                  <c:v>1771</c:v>
                </c:pt>
                <c:pt idx="21">
                  <c:v>1772</c:v>
                </c:pt>
                <c:pt idx="22">
                  <c:v>1773</c:v>
                </c:pt>
                <c:pt idx="23">
                  <c:v>1774</c:v>
                </c:pt>
                <c:pt idx="24">
                  <c:v>1775</c:v>
                </c:pt>
                <c:pt idx="25">
                  <c:v>1776</c:v>
                </c:pt>
                <c:pt idx="26">
                  <c:v>1777</c:v>
                </c:pt>
                <c:pt idx="27">
                  <c:v>1778</c:v>
                </c:pt>
                <c:pt idx="28">
                  <c:v>1779</c:v>
                </c:pt>
                <c:pt idx="29">
                  <c:v>1780</c:v>
                </c:pt>
                <c:pt idx="30">
                  <c:v>1781</c:v>
                </c:pt>
                <c:pt idx="31">
                  <c:v>1782</c:v>
                </c:pt>
                <c:pt idx="32">
                  <c:v>1783</c:v>
                </c:pt>
                <c:pt idx="33">
                  <c:v>1784</c:v>
                </c:pt>
                <c:pt idx="34">
                  <c:v>1785</c:v>
                </c:pt>
                <c:pt idx="35">
                  <c:v>1786</c:v>
                </c:pt>
                <c:pt idx="36">
                  <c:v>1787</c:v>
                </c:pt>
                <c:pt idx="37">
                  <c:v>1788</c:v>
                </c:pt>
                <c:pt idx="38">
                  <c:v>1789</c:v>
                </c:pt>
                <c:pt idx="39">
                  <c:v>1790</c:v>
                </c:pt>
                <c:pt idx="40">
                  <c:v>1791</c:v>
                </c:pt>
                <c:pt idx="41">
                  <c:v>1792</c:v>
                </c:pt>
                <c:pt idx="42">
                  <c:v>1793</c:v>
                </c:pt>
                <c:pt idx="43">
                  <c:v>1794</c:v>
                </c:pt>
                <c:pt idx="44">
                  <c:v>1795</c:v>
                </c:pt>
                <c:pt idx="45">
                  <c:v>1796</c:v>
                </c:pt>
                <c:pt idx="46">
                  <c:v>1797</c:v>
                </c:pt>
                <c:pt idx="47">
                  <c:v>1798</c:v>
                </c:pt>
                <c:pt idx="48">
                  <c:v>1799</c:v>
                </c:pt>
                <c:pt idx="49">
                  <c:v>1800</c:v>
                </c:pt>
                <c:pt idx="50">
                  <c:v>1801</c:v>
                </c:pt>
                <c:pt idx="51">
                  <c:v>1802</c:v>
                </c:pt>
                <c:pt idx="52">
                  <c:v>1803</c:v>
                </c:pt>
                <c:pt idx="53">
                  <c:v>1804</c:v>
                </c:pt>
                <c:pt idx="54">
                  <c:v>1805</c:v>
                </c:pt>
                <c:pt idx="55">
                  <c:v>1806</c:v>
                </c:pt>
                <c:pt idx="56">
                  <c:v>1807</c:v>
                </c:pt>
                <c:pt idx="57">
                  <c:v>1808</c:v>
                </c:pt>
                <c:pt idx="58">
                  <c:v>1809</c:v>
                </c:pt>
                <c:pt idx="59">
                  <c:v>1810</c:v>
                </c:pt>
                <c:pt idx="60">
                  <c:v>1811</c:v>
                </c:pt>
                <c:pt idx="61">
                  <c:v>1812</c:v>
                </c:pt>
                <c:pt idx="62">
                  <c:v>1813</c:v>
                </c:pt>
                <c:pt idx="63">
                  <c:v>1814</c:v>
                </c:pt>
                <c:pt idx="64">
                  <c:v>1815</c:v>
                </c:pt>
                <c:pt idx="65">
                  <c:v>1816</c:v>
                </c:pt>
                <c:pt idx="66">
                  <c:v>1817</c:v>
                </c:pt>
                <c:pt idx="67">
                  <c:v>1818</c:v>
                </c:pt>
                <c:pt idx="68">
                  <c:v>1819</c:v>
                </c:pt>
                <c:pt idx="69">
                  <c:v>1820</c:v>
                </c:pt>
                <c:pt idx="70">
                  <c:v>1821</c:v>
                </c:pt>
                <c:pt idx="71">
                  <c:v>1822</c:v>
                </c:pt>
                <c:pt idx="72">
                  <c:v>1823</c:v>
                </c:pt>
                <c:pt idx="73">
                  <c:v>1824</c:v>
                </c:pt>
                <c:pt idx="74">
                  <c:v>1825</c:v>
                </c:pt>
                <c:pt idx="75">
                  <c:v>1826</c:v>
                </c:pt>
                <c:pt idx="76">
                  <c:v>1827</c:v>
                </c:pt>
                <c:pt idx="77">
                  <c:v>1828</c:v>
                </c:pt>
                <c:pt idx="78">
                  <c:v>1829</c:v>
                </c:pt>
                <c:pt idx="79">
                  <c:v>1830</c:v>
                </c:pt>
                <c:pt idx="80">
                  <c:v>1831</c:v>
                </c:pt>
                <c:pt idx="81">
                  <c:v>1832</c:v>
                </c:pt>
                <c:pt idx="82">
                  <c:v>1833</c:v>
                </c:pt>
                <c:pt idx="83">
                  <c:v>1834</c:v>
                </c:pt>
                <c:pt idx="84">
                  <c:v>1835</c:v>
                </c:pt>
                <c:pt idx="85">
                  <c:v>1836</c:v>
                </c:pt>
                <c:pt idx="86">
                  <c:v>1837</c:v>
                </c:pt>
                <c:pt idx="87">
                  <c:v>1838</c:v>
                </c:pt>
                <c:pt idx="88">
                  <c:v>1839</c:v>
                </c:pt>
                <c:pt idx="89">
                  <c:v>1840</c:v>
                </c:pt>
                <c:pt idx="90">
                  <c:v>1841</c:v>
                </c:pt>
                <c:pt idx="91">
                  <c:v>1842</c:v>
                </c:pt>
                <c:pt idx="92">
                  <c:v>1843</c:v>
                </c:pt>
                <c:pt idx="93">
                  <c:v>1844</c:v>
                </c:pt>
                <c:pt idx="94">
                  <c:v>1845</c:v>
                </c:pt>
                <c:pt idx="95">
                  <c:v>1846</c:v>
                </c:pt>
                <c:pt idx="96">
                  <c:v>1847</c:v>
                </c:pt>
                <c:pt idx="97">
                  <c:v>1848</c:v>
                </c:pt>
                <c:pt idx="98">
                  <c:v>1849</c:v>
                </c:pt>
                <c:pt idx="99">
                  <c:v>1850</c:v>
                </c:pt>
                <c:pt idx="100">
                  <c:v>1851</c:v>
                </c:pt>
                <c:pt idx="101">
                  <c:v>1852</c:v>
                </c:pt>
                <c:pt idx="102">
                  <c:v>1853</c:v>
                </c:pt>
                <c:pt idx="103">
                  <c:v>1854</c:v>
                </c:pt>
                <c:pt idx="104">
                  <c:v>1855</c:v>
                </c:pt>
                <c:pt idx="105">
                  <c:v>1856</c:v>
                </c:pt>
                <c:pt idx="106">
                  <c:v>1857</c:v>
                </c:pt>
                <c:pt idx="107">
                  <c:v>1858</c:v>
                </c:pt>
                <c:pt idx="108">
                  <c:v>1859</c:v>
                </c:pt>
                <c:pt idx="109">
                  <c:v>1860</c:v>
                </c:pt>
                <c:pt idx="110">
                  <c:v>1861</c:v>
                </c:pt>
                <c:pt idx="111">
                  <c:v>1862</c:v>
                </c:pt>
                <c:pt idx="112">
                  <c:v>1863</c:v>
                </c:pt>
                <c:pt idx="113">
                  <c:v>1864</c:v>
                </c:pt>
                <c:pt idx="114">
                  <c:v>1865</c:v>
                </c:pt>
                <c:pt idx="115">
                  <c:v>1866</c:v>
                </c:pt>
                <c:pt idx="116">
                  <c:v>1867</c:v>
                </c:pt>
                <c:pt idx="117">
                  <c:v>1868</c:v>
                </c:pt>
                <c:pt idx="118">
                  <c:v>1869</c:v>
                </c:pt>
                <c:pt idx="119">
                  <c:v>1870</c:v>
                </c:pt>
                <c:pt idx="120">
                  <c:v>1871</c:v>
                </c:pt>
                <c:pt idx="121">
                  <c:v>1872</c:v>
                </c:pt>
                <c:pt idx="122">
                  <c:v>1873</c:v>
                </c:pt>
                <c:pt idx="123">
                  <c:v>1874</c:v>
                </c:pt>
                <c:pt idx="124">
                  <c:v>1875</c:v>
                </c:pt>
                <c:pt idx="125">
                  <c:v>1876</c:v>
                </c:pt>
                <c:pt idx="126">
                  <c:v>1877</c:v>
                </c:pt>
                <c:pt idx="127">
                  <c:v>1878</c:v>
                </c:pt>
                <c:pt idx="128">
                  <c:v>1879</c:v>
                </c:pt>
                <c:pt idx="129">
                  <c:v>1880</c:v>
                </c:pt>
                <c:pt idx="130">
                  <c:v>1881</c:v>
                </c:pt>
                <c:pt idx="131">
                  <c:v>1882</c:v>
                </c:pt>
                <c:pt idx="132">
                  <c:v>1883</c:v>
                </c:pt>
                <c:pt idx="133">
                  <c:v>1884</c:v>
                </c:pt>
                <c:pt idx="134">
                  <c:v>1885</c:v>
                </c:pt>
                <c:pt idx="135">
                  <c:v>1886</c:v>
                </c:pt>
                <c:pt idx="136">
                  <c:v>1887</c:v>
                </c:pt>
                <c:pt idx="137">
                  <c:v>1888</c:v>
                </c:pt>
                <c:pt idx="138">
                  <c:v>1889</c:v>
                </c:pt>
                <c:pt idx="139">
                  <c:v>1890</c:v>
                </c:pt>
                <c:pt idx="140">
                  <c:v>1891</c:v>
                </c:pt>
                <c:pt idx="141">
                  <c:v>1892</c:v>
                </c:pt>
                <c:pt idx="142">
                  <c:v>1893</c:v>
                </c:pt>
                <c:pt idx="143">
                  <c:v>1894</c:v>
                </c:pt>
                <c:pt idx="144">
                  <c:v>1895</c:v>
                </c:pt>
                <c:pt idx="145">
                  <c:v>1896</c:v>
                </c:pt>
                <c:pt idx="146">
                  <c:v>1897</c:v>
                </c:pt>
                <c:pt idx="147">
                  <c:v>1898</c:v>
                </c:pt>
                <c:pt idx="148">
                  <c:v>1899</c:v>
                </c:pt>
                <c:pt idx="149">
                  <c:v>1900</c:v>
                </c:pt>
                <c:pt idx="150">
                  <c:v>1901</c:v>
                </c:pt>
                <c:pt idx="151">
                  <c:v>1902</c:v>
                </c:pt>
                <c:pt idx="152">
                  <c:v>1903</c:v>
                </c:pt>
                <c:pt idx="153">
                  <c:v>1904</c:v>
                </c:pt>
                <c:pt idx="154">
                  <c:v>1905</c:v>
                </c:pt>
                <c:pt idx="155">
                  <c:v>1906</c:v>
                </c:pt>
                <c:pt idx="156">
                  <c:v>1907</c:v>
                </c:pt>
                <c:pt idx="157">
                  <c:v>1908</c:v>
                </c:pt>
                <c:pt idx="158">
                  <c:v>1909</c:v>
                </c:pt>
                <c:pt idx="159">
                  <c:v>1910</c:v>
                </c:pt>
                <c:pt idx="160">
                  <c:v>1911</c:v>
                </c:pt>
                <c:pt idx="161">
                  <c:v>1912</c:v>
                </c:pt>
                <c:pt idx="162">
                  <c:v>1913</c:v>
                </c:pt>
                <c:pt idx="163">
                  <c:v>1914</c:v>
                </c:pt>
                <c:pt idx="164">
                  <c:v>1915</c:v>
                </c:pt>
                <c:pt idx="165">
                  <c:v>1916</c:v>
                </c:pt>
                <c:pt idx="166">
                  <c:v>1917</c:v>
                </c:pt>
                <c:pt idx="167">
                  <c:v>1918</c:v>
                </c:pt>
                <c:pt idx="168">
                  <c:v>1919</c:v>
                </c:pt>
                <c:pt idx="169">
                  <c:v>1920</c:v>
                </c:pt>
                <c:pt idx="170">
                  <c:v>1921</c:v>
                </c:pt>
                <c:pt idx="171">
                  <c:v>1922</c:v>
                </c:pt>
                <c:pt idx="172">
                  <c:v>1923</c:v>
                </c:pt>
                <c:pt idx="173">
                  <c:v>1924</c:v>
                </c:pt>
                <c:pt idx="174">
                  <c:v>1925</c:v>
                </c:pt>
                <c:pt idx="175">
                  <c:v>1926</c:v>
                </c:pt>
                <c:pt idx="176">
                  <c:v>1927</c:v>
                </c:pt>
                <c:pt idx="177">
                  <c:v>1928</c:v>
                </c:pt>
                <c:pt idx="178">
                  <c:v>1929</c:v>
                </c:pt>
                <c:pt idx="179">
                  <c:v>1930</c:v>
                </c:pt>
                <c:pt idx="180">
                  <c:v>1931</c:v>
                </c:pt>
                <c:pt idx="181">
                  <c:v>1932</c:v>
                </c:pt>
                <c:pt idx="182">
                  <c:v>1933</c:v>
                </c:pt>
                <c:pt idx="183">
                  <c:v>1934</c:v>
                </c:pt>
                <c:pt idx="184">
                  <c:v>1935</c:v>
                </c:pt>
                <c:pt idx="185">
                  <c:v>1936</c:v>
                </c:pt>
                <c:pt idx="186">
                  <c:v>1937</c:v>
                </c:pt>
                <c:pt idx="187">
                  <c:v>1938</c:v>
                </c:pt>
                <c:pt idx="188">
                  <c:v>1939</c:v>
                </c:pt>
                <c:pt idx="189">
                  <c:v>1940</c:v>
                </c:pt>
                <c:pt idx="190">
                  <c:v>1941</c:v>
                </c:pt>
                <c:pt idx="191">
                  <c:v>1942</c:v>
                </c:pt>
                <c:pt idx="192">
                  <c:v>1943</c:v>
                </c:pt>
                <c:pt idx="193">
                  <c:v>1944</c:v>
                </c:pt>
                <c:pt idx="194">
                  <c:v>1945</c:v>
                </c:pt>
                <c:pt idx="195">
                  <c:v>1946</c:v>
                </c:pt>
                <c:pt idx="196">
                  <c:v>1947</c:v>
                </c:pt>
                <c:pt idx="197">
                  <c:v>1948</c:v>
                </c:pt>
                <c:pt idx="198">
                  <c:v>1949</c:v>
                </c:pt>
                <c:pt idx="199">
                  <c:v>1950</c:v>
                </c:pt>
                <c:pt idx="200">
                  <c:v>1951</c:v>
                </c:pt>
                <c:pt idx="201">
                  <c:v>1952</c:v>
                </c:pt>
                <c:pt idx="202">
                  <c:v>1953</c:v>
                </c:pt>
                <c:pt idx="203">
                  <c:v>1954</c:v>
                </c:pt>
                <c:pt idx="204">
                  <c:v>1955</c:v>
                </c:pt>
                <c:pt idx="205">
                  <c:v>1956</c:v>
                </c:pt>
                <c:pt idx="206">
                  <c:v>1957</c:v>
                </c:pt>
                <c:pt idx="207">
                  <c:v>1958</c:v>
                </c:pt>
                <c:pt idx="208">
                  <c:v>1959</c:v>
                </c:pt>
                <c:pt idx="209">
                  <c:v>1960</c:v>
                </c:pt>
                <c:pt idx="210">
                  <c:v>1961</c:v>
                </c:pt>
                <c:pt idx="211">
                  <c:v>1962</c:v>
                </c:pt>
                <c:pt idx="212">
                  <c:v>1963</c:v>
                </c:pt>
                <c:pt idx="213">
                  <c:v>1964</c:v>
                </c:pt>
                <c:pt idx="214">
                  <c:v>1965</c:v>
                </c:pt>
                <c:pt idx="215">
                  <c:v>1966</c:v>
                </c:pt>
                <c:pt idx="216">
                  <c:v>1967</c:v>
                </c:pt>
                <c:pt idx="217">
                  <c:v>1968</c:v>
                </c:pt>
                <c:pt idx="218">
                  <c:v>1969</c:v>
                </c:pt>
                <c:pt idx="219">
                  <c:v>1970</c:v>
                </c:pt>
                <c:pt idx="220">
                  <c:v>1971</c:v>
                </c:pt>
                <c:pt idx="221">
                  <c:v>1972</c:v>
                </c:pt>
                <c:pt idx="222">
                  <c:v>1973</c:v>
                </c:pt>
                <c:pt idx="223">
                  <c:v>1974</c:v>
                </c:pt>
                <c:pt idx="224">
                  <c:v>1975</c:v>
                </c:pt>
                <c:pt idx="225">
                  <c:v>1976</c:v>
                </c:pt>
                <c:pt idx="226">
                  <c:v>1977</c:v>
                </c:pt>
                <c:pt idx="227">
                  <c:v>1978</c:v>
                </c:pt>
                <c:pt idx="228">
                  <c:v>1979</c:v>
                </c:pt>
                <c:pt idx="229">
                  <c:v>1980</c:v>
                </c:pt>
                <c:pt idx="230">
                  <c:v>1981</c:v>
                </c:pt>
                <c:pt idx="231">
                  <c:v>1982</c:v>
                </c:pt>
                <c:pt idx="232">
                  <c:v>1983</c:v>
                </c:pt>
                <c:pt idx="233">
                  <c:v>1984</c:v>
                </c:pt>
                <c:pt idx="234">
                  <c:v>1985</c:v>
                </c:pt>
                <c:pt idx="235">
                  <c:v>1986</c:v>
                </c:pt>
                <c:pt idx="236">
                  <c:v>1987</c:v>
                </c:pt>
                <c:pt idx="237">
                  <c:v>1988</c:v>
                </c:pt>
                <c:pt idx="238">
                  <c:v>1989</c:v>
                </c:pt>
                <c:pt idx="239">
                  <c:v>1990</c:v>
                </c:pt>
                <c:pt idx="240">
                  <c:v>1991</c:v>
                </c:pt>
                <c:pt idx="241">
                  <c:v>1992</c:v>
                </c:pt>
                <c:pt idx="242">
                  <c:v>1993</c:v>
                </c:pt>
                <c:pt idx="243">
                  <c:v>1994</c:v>
                </c:pt>
                <c:pt idx="244">
                  <c:v>1995</c:v>
                </c:pt>
                <c:pt idx="245">
                  <c:v>1996</c:v>
                </c:pt>
                <c:pt idx="246">
                  <c:v>1997</c:v>
                </c:pt>
                <c:pt idx="247">
                  <c:v>1998</c:v>
                </c:pt>
                <c:pt idx="248">
                  <c:v>1999</c:v>
                </c:pt>
                <c:pt idx="249">
                  <c:v>2000</c:v>
                </c:pt>
                <c:pt idx="250">
                  <c:v>2001</c:v>
                </c:pt>
                <c:pt idx="251">
                  <c:v>2002</c:v>
                </c:pt>
                <c:pt idx="252">
                  <c:v>2003</c:v>
                </c:pt>
                <c:pt idx="253">
                  <c:v>2004</c:v>
                </c:pt>
                <c:pt idx="254">
                  <c:v>2005</c:v>
                </c:pt>
                <c:pt idx="255">
                  <c:v>2006</c:v>
                </c:pt>
                <c:pt idx="256">
                  <c:v>2007</c:v>
                </c:pt>
                <c:pt idx="257">
                  <c:v>2008</c:v>
                </c:pt>
                <c:pt idx="258">
                  <c:v>2009</c:v>
                </c:pt>
                <c:pt idx="259">
                  <c:v>2010</c:v>
                </c:pt>
              </c:numCache>
            </c:numRef>
          </c:xVal>
          <c:yVal>
            <c:numRef>
              <c:f>[1]global.1751_2008!$Q$2:$Q$261</c:f>
              <c:numCache>
                <c:formatCode>General</c:formatCode>
                <c:ptCount val="260"/>
                <c:pt idx="0">
                  <c:v>0.14603068247295189</c:v>
                </c:pt>
                <c:pt idx="1">
                  <c:v>0.14528782189695841</c:v>
                </c:pt>
                <c:pt idx="2">
                  <c:v>0.14454874026540307</c:v>
                </c:pt>
                <c:pt idx="3">
                  <c:v>0.14381341835473116</c:v>
                </c:pt>
                <c:pt idx="4">
                  <c:v>0.14308183703917868</c:v>
                </c:pt>
                <c:pt idx="5">
                  <c:v>0.14235397729027383</c:v>
                </c:pt>
                <c:pt idx="6">
                  <c:v>0.14162982017634373</c:v>
                </c:pt>
                <c:pt idx="7">
                  <c:v>0.14090934686202131</c:v>
                </c:pt>
                <c:pt idx="8">
                  <c:v>0.14019253860775452</c:v>
                </c:pt>
                <c:pt idx="9">
                  <c:v>0.13947937676932051</c:v>
                </c:pt>
                <c:pt idx="10">
                  <c:v>0.13876984279733967</c:v>
                </c:pt>
                <c:pt idx="11">
                  <c:v>0.13806391823679365</c:v>
                </c:pt>
                <c:pt idx="12">
                  <c:v>0.13736158472654425</c:v>
                </c:pt>
                <c:pt idx="13">
                  <c:v>0.13666282399885765</c:v>
                </c:pt>
                <c:pt idx="14">
                  <c:v>0.13596761787892808</c:v>
                </c:pt>
                <c:pt idx="15">
                  <c:v>0.13527594828440467</c:v>
                </c:pt>
                <c:pt idx="16">
                  <c:v>0.13458779722492259</c:v>
                </c:pt>
                <c:pt idx="17">
                  <c:v>0.13390314680163418</c:v>
                </c:pt>
                <c:pt idx="18">
                  <c:v>0.13322197920674289</c:v>
                </c:pt>
                <c:pt idx="19">
                  <c:v>0.13254427672304134</c:v>
                </c:pt>
                <c:pt idx="20">
                  <c:v>0.17582669563126671</c:v>
                </c:pt>
                <c:pt idx="21">
                  <c:v>0.17493226222741054</c:v>
                </c:pt>
                <c:pt idx="22">
                  <c:v>0.17404237882155704</c:v>
                </c:pt>
                <c:pt idx="23">
                  <c:v>0.17315702226778862</c:v>
                </c:pt>
                <c:pt idx="24">
                  <c:v>0.17227616953793168</c:v>
                </c:pt>
                <c:pt idx="25">
                  <c:v>0.17139979772095651</c:v>
                </c:pt>
                <c:pt idx="26">
                  <c:v>0.17052788402238303</c:v>
                </c:pt>
                <c:pt idx="27">
                  <c:v>0.1696604057636871</c:v>
                </c:pt>
                <c:pt idx="28">
                  <c:v>0.16879734038170963</c:v>
                </c:pt>
                <c:pt idx="29">
                  <c:v>0.16793866542807176</c:v>
                </c:pt>
                <c:pt idx="30">
                  <c:v>0.20885544821073718</c:v>
                </c:pt>
                <c:pt idx="31">
                  <c:v>0.20779299697836701</c:v>
                </c:pt>
                <c:pt idx="32">
                  <c:v>0.2067359504535628</c:v>
                </c:pt>
                <c:pt idx="33">
                  <c:v>0.20568428114248533</c:v>
                </c:pt>
                <c:pt idx="34">
                  <c:v>0.20463796169115586</c:v>
                </c:pt>
                <c:pt idx="35">
                  <c:v>0.20359696488474682</c:v>
                </c:pt>
                <c:pt idx="36">
                  <c:v>0.20256126364687252</c:v>
                </c:pt>
                <c:pt idx="37">
                  <c:v>0.20153083103888583</c:v>
                </c:pt>
                <c:pt idx="38">
                  <c:v>0.20050564025917572</c:v>
                </c:pt>
                <c:pt idx="39">
                  <c:v>0.19948566464247255</c:v>
                </c:pt>
                <c:pt idx="40">
                  <c:v>0.23816505319098422</c:v>
                </c:pt>
                <c:pt idx="41">
                  <c:v>0.23695350349746139</c:v>
                </c:pt>
                <c:pt idx="42">
                  <c:v>0.23574811697792317</c:v>
                </c:pt>
                <c:pt idx="43">
                  <c:v>0.23454886228019867</c:v>
                </c:pt>
                <c:pt idx="44">
                  <c:v>0.23335570821160481</c:v>
                </c:pt>
                <c:pt idx="45">
                  <c:v>0.23216862373813721</c:v>
                </c:pt>
                <c:pt idx="46">
                  <c:v>0.26948550764760631</c:v>
                </c:pt>
                <c:pt idx="47">
                  <c:v>0.26811463026729859</c:v>
                </c:pt>
                <c:pt idx="48">
                  <c:v>0.26675072656363952</c:v>
                </c:pt>
                <c:pt idx="49">
                  <c:v>0.30330715549876219</c:v>
                </c:pt>
                <c:pt idx="50">
                  <c:v>0.30176422681815085</c:v>
                </c:pt>
                <c:pt idx="51">
                  <c:v>0.37528643380261389</c:v>
                </c:pt>
                <c:pt idx="52">
                  <c:v>0.33603961077345573</c:v>
                </c:pt>
                <c:pt idx="53">
                  <c:v>0.33433017153378064</c:v>
                </c:pt>
                <c:pt idx="54">
                  <c:v>0.33262942824071501</c:v>
                </c:pt>
                <c:pt idx="55">
                  <c:v>0.36770815184203381</c:v>
                </c:pt>
                <c:pt idx="56">
                  <c:v>0.36583761419303346</c:v>
                </c:pt>
                <c:pt idx="57">
                  <c:v>0.36397659200100235</c:v>
                </c:pt>
                <c:pt idx="58">
                  <c:v>0.36212503686064895</c:v>
                </c:pt>
                <c:pt idx="59">
                  <c:v>0.36028290061292034</c:v>
                </c:pt>
                <c:pt idx="60">
                  <c:v>0.39429514887812239</c:v>
                </c:pt>
                <c:pt idx="61">
                  <c:v>0.39228936272108383</c:v>
                </c:pt>
                <c:pt idx="62">
                  <c:v>0.39029378003248566</c:v>
                </c:pt>
                <c:pt idx="63">
                  <c:v>0.38830834890711025</c:v>
                </c:pt>
                <c:pt idx="64">
                  <c:v>0.4214542011313972</c:v>
                </c:pt>
                <c:pt idx="65">
                  <c:v>0.45425277777929873</c:v>
                </c:pt>
                <c:pt idx="66">
                  <c:v>0.4867067543045549</c:v>
                </c:pt>
                <c:pt idx="67">
                  <c:v>0.48423086873229049</c:v>
                </c:pt>
                <c:pt idx="68">
                  <c:v>0.48176757803222098</c:v>
                </c:pt>
                <c:pt idx="69">
                  <c:v>0.47931681813401733</c:v>
                </c:pt>
                <c:pt idx="70">
                  <c:v>0.47687852529327496</c:v>
                </c:pt>
                <c:pt idx="71">
                  <c:v>0.50834211009627883</c:v>
                </c:pt>
                <c:pt idx="72">
                  <c:v>0.53947324277286768</c:v>
                </c:pt>
                <c:pt idx="73">
                  <c:v>0.53672893317249515</c:v>
                </c:pt>
                <c:pt idx="74">
                  <c:v>0.5673734954170544</c:v>
                </c:pt>
                <c:pt idx="75">
                  <c:v>0.56448725675493505</c:v>
                </c:pt>
                <c:pt idx="76">
                  <c:v>0.59465191811102358</c:v>
                </c:pt>
                <c:pt idx="77">
                  <c:v>0.59162691364673525</c:v>
                </c:pt>
                <c:pt idx="78">
                  <c:v>0.58861729743182489</c:v>
                </c:pt>
                <c:pt idx="79">
                  <c:v>0.78083065491467507</c:v>
                </c:pt>
                <c:pt idx="80">
                  <c:v>0.74448944953475882</c:v>
                </c:pt>
                <c:pt idx="81">
                  <c:v>0.74070221898884203</c:v>
                </c:pt>
                <c:pt idx="82">
                  <c:v>0.76897487389502672</c:v>
                </c:pt>
                <c:pt idx="83">
                  <c:v>0.76506308557716984</c:v>
                </c:pt>
                <c:pt idx="84">
                  <c:v>0.79288666311802125</c:v>
                </c:pt>
                <c:pt idx="85">
                  <c:v>0.91506975273916125</c:v>
                </c:pt>
                <c:pt idx="86">
                  <c:v>0.91041477727727393</c:v>
                </c:pt>
                <c:pt idx="87">
                  <c:v>0.93701739491903746</c:v>
                </c:pt>
                <c:pt idx="88">
                  <c:v>0.96332579714072653</c:v>
                </c:pt>
                <c:pt idx="89">
                  <c:v>1.0202592354120119</c:v>
                </c:pt>
                <c:pt idx="90">
                  <c:v>1.045828830747674</c:v>
                </c:pt>
                <c:pt idx="91">
                  <c:v>1.1017150746591682</c:v>
                </c:pt>
                <c:pt idx="92">
                  <c:v>1.1265581487916183</c:v>
                </c:pt>
                <c:pt idx="93">
                  <c:v>1.1814125892330274</c:v>
                </c:pt>
                <c:pt idx="94">
                  <c:v>1.2959568486703787</c:v>
                </c:pt>
                <c:pt idx="95">
                  <c:v>1.2893642940458099</c:v>
                </c:pt>
                <c:pt idx="96">
                  <c:v>1.3723033183610229</c:v>
                </c:pt>
                <c:pt idx="97">
                  <c:v>1.3950033094180927</c:v>
                </c:pt>
                <c:pt idx="98">
                  <c:v>1.4764967061233545</c:v>
                </c:pt>
                <c:pt idx="99">
                  <c:v>1.5865046015330568</c:v>
                </c:pt>
                <c:pt idx="100">
                  <c:v>1.5784340255270186</c:v>
                </c:pt>
                <c:pt idx="101">
                  <c:v>1.6576491993833617</c:v>
                </c:pt>
                <c:pt idx="102">
                  <c:v>1.7070839625610565</c:v>
                </c:pt>
                <c:pt idx="103">
                  <c:v>1.9862644036055817</c:v>
                </c:pt>
                <c:pt idx="104">
                  <c:v>2.0334402496919428</c:v>
                </c:pt>
                <c:pt idx="105">
                  <c:v>2.1655676610584962</c:v>
                </c:pt>
                <c:pt idx="106">
                  <c:v>2.1829007416593473</c:v>
                </c:pt>
                <c:pt idx="107">
                  <c:v>2.2000014349031605</c:v>
                </c:pt>
                <c:pt idx="108">
                  <c:v>2.3291183227210781</c:v>
                </c:pt>
                <c:pt idx="109">
                  <c:v>2.5406213889258402</c:v>
                </c:pt>
                <c:pt idx="110">
                  <c:v>2.6388047739553957</c:v>
                </c:pt>
                <c:pt idx="111">
                  <c:v>2.6530167198301684</c:v>
                </c:pt>
                <c:pt idx="112">
                  <c:v>2.8319858352248133</c:v>
                </c:pt>
                <c:pt idx="113">
                  <c:v>3.0637757397076801</c:v>
                </c:pt>
                <c:pt idx="114">
                  <c:v>3.2387021514512995</c:v>
                </c:pt>
                <c:pt idx="115">
                  <c:v>3.3034594271531512</c:v>
                </c:pt>
                <c:pt idx="116">
                  <c:v>3.5021730118114047</c:v>
                </c:pt>
                <c:pt idx="117">
                  <c:v>3.5915683947399186</c:v>
                </c:pt>
                <c:pt idx="118">
                  <c:v>3.7866292503420533</c:v>
                </c:pt>
                <c:pt idx="119">
                  <c:v>3.87348960556072</c:v>
                </c:pt>
                <c:pt idx="120">
                  <c:v>4.1177429811860726</c:v>
                </c:pt>
                <c:pt idx="121">
                  <c:v>4.5432416650598819</c:v>
                </c:pt>
                <c:pt idx="122">
                  <c:v>4.7814093146303929</c:v>
                </c:pt>
                <c:pt idx="123">
                  <c:v>4.4971361379985062</c:v>
                </c:pt>
                <c:pt idx="124">
                  <c:v>4.8363379031497375</c:v>
                </c:pt>
                <c:pt idx="125">
                  <c:v>4.8889289851856779</c:v>
                </c:pt>
                <c:pt idx="126">
                  <c:v>4.9152595401432908</c:v>
                </c:pt>
                <c:pt idx="127">
                  <c:v>4.9411956926885763</c:v>
                </c:pt>
                <c:pt idx="128">
                  <c:v>5.2454864297996417</c:v>
                </c:pt>
                <c:pt idx="129">
                  <c:v>5.8743043203942849</c:v>
                </c:pt>
                <c:pt idx="130">
                  <c:v>5.994921761895001</c:v>
                </c:pt>
                <c:pt idx="131">
                  <c:v>6.2888503100804591</c:v>
                </c:pt>
                <c:pt idx="132">
                  <c:v>6.6789485035156879</c:v>
                </c:pt>
                <c:pt idx="133">
                  <c:v>6.6943775789824818</c:v>
                </c:pt>
                <c:pt idx="134">
                  <c:v>6.7094768423970379</c:v>
                </c:pt>
                <c:pt idx="135">
                  <c:v>6.7242492500087652</c:v>
                </c:pt>
                <c:pt idx="136">
                  <c:v>6.9819720230420756</c:v>
                </c:pt>
                <c:pt idx="137">
                  <c:v>7.6725648503056885</c:v>
                </c:pt>
                <c:pt idx="138">
                  <c:v>7.6576149319626712</c:v>
                </c:pt>
                <c:pt idx="139">
                  <c:v>8.2655279161419504</c:v>
                </c:pt>
                <c:pt idx="140">
                  <c:v>8.5810236881264537</c:v>
                </c:pt>
                <c:pt idx="141">
                  <c:v>8.6085166396752939</c:v>
                </c:pt>
                <c:pt idx="142">
                  <c:v>8.4467535501940674</c:v>
                </c:pt>
                <c:pt idx="143">
                  <c:v>8.73242439851178</c:v>
                </c:pt>
                <c:pt idx="144">
                  <c:v>9.1784541551946379</c:v>
                </c:pt>
                <c:pt idx="145">
                  <c:v>9.4105956663233972</c:v>
                </c:pt>
                <c:pt idx="146">
                  <c:v>9.8250805365651015</c:v>
                </c:pt>
                <c:pt idx="147">
                  <c:v>10.327105841512681</c:v>
                </c:pt>
                <c:pt idx="148">
                  <c:v>11.235667469384971</c:v>
                </c:pt>
                <c:pt idx="149">
                  <c:v>11.724915254756569</c:v>
                </c:pt>
                <c:pt idx="150">
                  <c:v>12.027686578686097</c:v>
                </c:pt>
                <c:pt idx="151">
                  <c:v>12.236930944767364</c:v>
                </c:pt>
                <c:pt idx="152">
                  <c:v>13.295738693458462</c:v>
                </c:pt>
                <c:pt idx="153">
                  <c:v>13.317331394682261</c:v>
                </c:pt>
                <c:pt idx="154">
                  <c:v>14.115136740259024</c:v>
                </c:pt>
                <c:pt idx="155">
                  <c:v>15.014884124257211</c:v>
                </c:pt>
                <c:pt idx="156">
                  <c:v>16.476290241460777</c:v>
                </c:pt>
                <c:pt idx="157">
                  <c:v>15.605636268145915</c:v>
                </c:pt>
                <c:pt idx="158">
                  <c:v>16.24384992582003</c:v>
                </c:pt>
                <c:pt idx="159">
                  <c:v>16.831896879510008</c:v>
                </c:pt>
                <c:pt idx="160">
                  <c:v>17.047619542687446</c:v>
                </c:pt>
                <c:pt idx="161">
                  <c:v>17.860339572078448</c:v>
                </c:pt>
                <c:pt idx="162">
                  <c:v>19.069170178723098</c:v>
                </c:pt>
                <c:pt idx="163">
                  <c:v>16.958359762517127</c:v>
                </c:pt>
                <c:pt idx="164">
                  <c:v>16.534650450815626</c:v>
                </c:pt>
                <c:pt idx="165">
                  <c:v>17.66754251799642</c:v>
                </c:pt>
                <c:pt idx="166">
                  <c:v>18.600595816922592</c:v>
                </c:pt>
                <c:pt idx="167">
                  <c:v>18.132116202271177</c:v>
                </c:pt>
                <c:pt idx="168">
                  <c:v>15.188213282730709</c:v>
                </c:pt>
                <c:pt idx="169">
                  <c:v>17.331335157706079</c:v>
                </c:pt>
                <c:pt idx="170">
                  <c:v>14.420876944562039</c:v>
                </c:pt>
                <c:pt idx="171">
                  <c:v>14.864586271738592</c:v>
                </c:pt>
                <c:pt idx="172">
                  <c:v>16.765650186923164</c:v>
                </c:pt>
                <c:pt idx="173">
                  <c:v>16.386184414443182</c:v>
                </c:pt>
                <c:pt idx="174">
                  <c:v>16.306292699334602</c:v>
                </c:pt>
                <c:pt idx="175">
                  <c:v>16.190016184156008</c:v>
                </c:pt>
                <c:pt idx="176">
                  <c:v>17.116698882928276</c:v>
                </c:pt>
                <c:pt idx="177">
                  <c:v>16.638542184263734</c:v>
                </c:pt>
                <c:pt idx="178">
                  <c:v>17.501974159512088</c:v>
                </c:pt>
                <c:pt idx="179">
                  <c:v>15.751167952102485</c:v>
                </c:pt>
                <c:pt idx="180">
                  <c:v>13.714219021518298</c:v>
                </c:pt>
                <c:pt idx="181">
                  <c:v>12.061769598184686</c:v>
                </c:pt>
                <c:pt idx="182">
                  <c:v>12.513287312931123</c:v>
                </c:pt>
                <c:pt idx="183">
                  <c:v>13.549478076363092</c:v>
                </c:pt>
                <c:pt idx="184">
                  <c:v>14.02733318547306</c:v>
                </c:pt>
                <c:pt idx="185">
                  <c:v>15.282300078811884</c:v>
                </c:pt>
                <c:pt idx="186">
                  <c:v>15.935234573322951</c:v>
                </c:pt>
                <c:pt idx="187">
                  <c:v>14.747915449668287</c:v>
                </c:pt>
                <c:pt idx="188">
                  <c:v>15.227070347284057</c:v>
                </c:pt>
                <c:pt idx="189">
                  <c:v>16.698057734163285</c:v>
                </c:pt>
                <c:pt idx="190">
                  <c:v>16.952952750547311</c:v>
                </c:pt>
                <c:pt idx="191">
                  <c:v>17.106224102492437</c:v>
                </c:pt>
                <c:pt idx="192">
                  <c:v>17.399882896839433</c:v>
                </c:pt>
                <c:pt idx="193">
                  <c:v>16.520198689620884</c:v>
                </c:pt>
                <c:pt idx="194">
                  <c:v>12.813525005364513</c:v>
                </c:pt>
                <c:pt idx="195">
                  <c:v>13.542208555565633</c:v>
                </c:pt>
                <c:pt idx="196">
                  <c:v>15.207559182643571</c:v>
                </c:pt>
                <c:pt idx="197">
                  <c:v>15.414138485645452</c:v>
                </c:pt>
                <c:pt idx="198">
                  <c:v>14.443354250185903</c:v>
                </c:pt>
                <c:pt idx="199">
                  <c:v>15.897877862615601</c:v>
                </c:pt>
                <c:pt idx="200">
                  <c:v>16.463721598757335</c:v>
                </c:pt>
                <c:pt idx="201">
                  <c:v>16.015586645854164</c:v>
                </c:pt>
                <c:pt idx="202">
                  <c:v>15.803161575662479</c:v>
                </c:pt>
                <c:pt idx="203">
                  <c:v>15.386305307536524</c:v>
                </c:pt>
                <c:pt idx="204">
                  <c:v>16.34616124596818</c:v>
                </c:pt>
                <c:pt idx="205">
                  <c:v>16.906586904568261</c:v>
                </c:pt>
                <c:pt idx="206">
                  <c:v>17.062626229990567</c:v>
                </c:pt>
                <c:pt idx="207">
                  <c:v>17.091940886008558</c:v>
                </c:pt>
                <c:pt idx="208">
                  <c:v>17.352883862344544</c:v>
                </c:pt>
                <c:pt idx="209">
                  <c:v>17.376464722526233</c:v>
                </c:pt>
                <c:pt idx="210">
                  <c:v>16.31672346511386</c:v>
                </c:pt>
                <c:pt idx="211">
                  <c:v>16.038178611035701</c:v>
                </c:pt>
                <c:pt idx="212">
                  <c:v>16.26536480363697</c:v>
                </c:pt>
                <c:pt idx="213">
                  <c:v>16.410015231675789</c:v>
                </c:pt>
                <c:pt idx="214">
                  <c:v>16.386591677768781</c:v>
                </c:pt>
                <c:pt idx="215">
                  <c:v>16.281293432850131</c:v>
                </c:pt>
                <c:pt idx="216">
                  <c:v>15.655311901897104</c:v>
                </c:pt>
                <c:pt idx="217">
                  <c:v>15.365277839599196</c:v>
                </c:pt>
                <c:pt idx="218">
                  <c:v>15.476379066698829</c:v>
                </c:pt>
                <c:pt idx="219">
                  <c:v>15.905189026319619</c:v>
                </c:pt>
                <c:pt idx="220">
                  <c:v>15.640623095047454</c:v>
                </c:pt>
                <c:pt idx="221">
                  <c:v>15.518253489355502</c:v>
                </c:pt>
                <c:pt idx="222">
                  <c:v>15.279079538731311</c:v>
                </c:pt>
                <c:pt idx="223">
                  <c:v>14.977045355636369</c:v>
                </c:pt>
                <c:pt idx="224">
                  <c:v>15.574662671205701</c:v>
                </c:pt>
                <c:pt idx="225">
                  <c:v>15.624190005008765</c:v>
                </c:pt>
                <c:pt idx="226">
                  <c:v>15.836922585083427</c:v>
                </c:pt>
                <c:pt idx="227">
                  <c:v>15.78116560576337</c:v>
                </c:pt>
                <c:pt idx="228">
                  <c:v>16.3008173458242</c:v>
                </c:pt>
                <c:pt idx="229">
                  <c:v>16.507531156090199</c:v>
                </c:pt>
                <c:pt idx="230">
                  <c:v>15.985353038367588</c:v>
                </c:pt>
                <c:pt idx="231">
                  <c:v>16.269076248428096</c:v>
                </c:pt>
                <c:pt idx="232">
                  <c:v>15.991719138623873</c:v>
                </c:pt>
                <c:pt idx="233">
                  <c:v>16.474324804816945</c:v>
                </c:pt>
                <c:pt idx="234">
                  <c:v>17.273312262071009</c:v>
                </c:pt>
                <c:pt idx="235">
                  <c:v>17.444927254469125</c:v>
                </c:pt>
                <c:pt idx="236">
                  <c:v>17.618016028813358</c:v>
                </c:pt>
                <c:pt idx="237">
                  <c:v>17.682627405716037</c:v>
                </c:pt>
                <c:pt idx="238">
                  <c:v>17.694651473260741</c:v>
                </c:pt>
                <c:pt idx="239">
                  <c:v>17.105152503941525</c:v>
                </c:pt>
                <c:pt idx="240">
                  <c:v>16.312207540444042</c:v>
                </c:pt>
                <c:pt idx="241">
                  <c:v>16.199761403889195</c:v>
                </c:pt>
                <c:pt idx="242">
                  <c:v>15.457274688346326</c:v>
                </c:pt>
                <c:pt idx="243">
                  <c:v>15.608673469773423</c:v>
                </c:pt>
                <c:pt idx="244">
                  <c:v>15.92210709109581</c:v>
                </c:pt>
                <c:pt idx="245">
                  <c:v>15.858147068561189</c:v>
                </c:pt>
                <c:pt idx="246">
                  <c:v>15.799857702065861</c:v>
                </c:pt>
                <c:pt idx="247">
                  <c:v>14.924341952735723</c:v>
                </c:pt>
                <c:pt idx="248">
                  <c:v>14.481873518053497</c:v>
                </c:pt>
                <c:pt idx="249">
                  <c:v>14.375832985156899</c:v>
                </c:pt>
                <c:pt idx="250">
                  <c:v>14.934282278163485</c:v>
                </c:pt>
                <c:pt idx="251">
                  <c:v>14.931849100542532</c:v>
                </c:pt>
                <c:pt idx="252">
                  <c:v>16.048324154580779</c:v>
                </c:pt>
                <c:pt idx="253">
                  <c:v>17.153029433770886</c:v>
                </c:pt>
                <c:pt idx="254">
                  <c:v>18.047194390957408</c:v>
                </c:pt>
                <c:pt idx="255">
                  <c:v>18.811774917757216</c:v>
                </c:pt>
                <c:pt idx="256">
                  <c:v>19.362076769876744</c:v>
                </c:pt>
                <c:pt idx="257">
                  <c:v>19.765981692993048</c:v>
                </c:pt>
                <c:pt idx="258">
                  <c:v>0</c:v>
                </c:pt>
                <c:pt idx="259">
                  <c:v>0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[1]global.1751_2008!$E$1</c:f>
              <c:strCache>
                <c:ptCount val="1"/>
                <c:pt idx="0">
                  <c:v>Liquids</c:v>
                </c:pt>
              </c:strCache>
            </c:strRef>
          </c:tx>
          <c:marker>
            <c:symbol val="none"/>
          </c:marker>
          <c:trendline>
            <c:spPr>
              <a:ln w="31750">
                <a:solidFill>
                  <a:srgbClr val="FF0000"/>
                </a:solidFill>
              </a:ln>
            </c:spPr>
            <c:trendlineType val="exp"/>
            <c:dispRSqr val="0"/>
            <c:dispEq val="0"/>
          </c:trendline>
          <c:xVal>
            <c:numRef>
              <c:f>[1]global.1751_2008!$A$190:$A$225</c:f>
              <c:numCache>
                <c:formatCode>General</c:formatCode>
                <c:ptCount val="36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  <c:pt idx="22">
                  <c:v>1961</c:v>
                </c:pt>
                <c:pt idx="23">
                  <c:v>1962</c:v>
                </c:pt>
                <c:pt idx="24">
                  <c:v>1963</c:v>
                </c:pt>
                <c:pt idx="25">
                  <c:v>1964</c:v>
                </c:pt>
                <c:pt idx="26">
                  <c:v>1965</c:v>
                </c:pt>
                <c:pt idx="27">
                  <c:v>1966</c:v>
                </c:pt>
                <c:pt idx="28">
                  <c:v>1967</c:v>
                </c:pt>
                <c:pt idx="29">
                  <c:v>1968</c:v>
                </c:pt>
                <c:pt idx="30">
                  <c:v>1969</c:v>
                </c:pt>
                <c:pt idx="31">
                  <c:v>1970</c:v>
                </c:pt>
                <c:pt idx="32">
                  <c:v>1971</c:v>
                </c:pt>
                <c:pt idx="33">
                  <c:v>1972</c:v>
                </c:pt>
                <c:pt idx="34">
                  <c:v>1973</c:v>
                </c:pt>
                <c:pt idx="35">
                  <c:v>1974</c:v>
                </c:pt>
              </c:numCache>
            </c:numRef>
          </c:xVal>
          <c:yVal>
            <c:numRef>
              <c:f>[1]global.1751_2008!$P$190:$P$225</c:f>
              <c:numCache>
                <c:formatCode>General</c:formatCode>
                <c:ptCount val="36"/>
                <c:pt idx="0">
                  <c:v>4.9822820694542873</c:v>
                </c:pt>
                <c:pt idx="1">
                  <c:v>5.0872391196900528</c:v>
                </c:pt>
                <c:pt idx="2">
                  <c:v>5.1900878623664957</c:v>
                </c:pt>
                <c:pt idx="3">
                  <c:v>4.8336536808713451</c:v>
                </c:pt>
                <c:pt idx="4">
                  <c:v>5.152562304010563</c:v>
                </c:pt>
                <c:pt idx="5">
                  <c:v>5.8708764689959496</c:v>
                </c:pt>
                <c:pt idx="6">
                  <c:v>5.8141887449040492</c:v>
                </c:pt>
                <c:pt idx="7">
                  <c:v>6.1145705483054877</c:v>
                </c:pt>
                <c:pt idx="8">
                  <c:v>6.6789067307119749</c:v>
                </c:pt>
                <c:pt idx="9">
                  <c:v>7.4792192023909578</c:v>
                </c:pt>
                <c:pt idx="10">
                  <c:v>7.3689746861333765</c:v>
                </c:pt>
                <c:pt idx="11">
                  <c:v>8.5034940020272796</c:v>
                </c:pt>
                <c:pt idx="12">
                  <c:v>9.4508582403008834</c:v>
                </c:pt>
                <c:pt idx="13">
                  <c:v>9.7598909491696428</c:v>
                </c:pt>
                <c:pt idx="14">
                  <c:v>10.13025391118282</c:v>
                </c:pt>
                <c:pt idx="15">
                  <c:v>10.390274235892472</c:v>
                </c:pt>
                <c:pt idx="16">
                  <c:v>11.442753056444902</c:v>
                </c:pt>
                <c:pt idx="17">
                  <c:v>12.201099694972202</c:v>
                </c:pt>
                <c:pt idx="18">
                  <c:v>12.592330288902128</c:v>
                </c:pt>
                <c:pt idx="19">
                  <c:v>12.653304657452514</c:v>
                </c:pt>
                <c:pt idx="20">
                  <c:v>13.404242748922286</c:v>
                </c:pt>
                <c:pt idx="21">
                  <c:v>14.156362155860904</c:v>
                </c:pt>
                <c:pt idx="22">
                  <c:v>14.794186794319637</c:v>
                </c:pt>
                <c:pt idx="23">
                  <c:v>15.740823030320451</c:v>
                </c:pt>
                <c:pt idx="24">
                  <c:v>16.58424838398652</c:v>
                </c:pt>
                <c:pt idx="25">
                  <c:v>17.592161839201097</c:v>
                </c:pt>
                <c:pt idx="26">
                  <c:v>18.511480154802577</c:v>
                </c:pt>
                <c:pt idx="27">
                  <c:v>19.718595473119809</c:v>
                </c:pt>
                <c:pt idx="28">
                  <c:v>20.816117306194442</c:v>
                </c:pt>
                <c:pt idx="29">
                  <c:v>22.268210476030259</c:v>
                </c:pt>
                <c:pt idx="30">
                  <c:v>23.574807428816225</c:v>
                </c:pt>
                <c:pt idx="31">
                  <c:v>25.433881021454614</c:v>
                </c:pt>
                <c:pt idx="32">
                  <c:v>26.428684765089184</c:v>
                </c:pt>
                <c:pt idx="33">
                  <c:v>27.404544264264864</c:v>
                </c:pt>
                <c:pt idx="34">
                  <c:v>29.302781195058319</c:v>
                </c:pt>
                <c:pt idx="35">
                  <c:v>28.811244910750514</c:v>
                </c:pt>
              </c:numCache>
            </c:numRef>
          </c:yVal>
          <c:smooth val="0"/>
        </c:ser>
        <c:ser>
          <c:idx val="0"/>
          <c:order val="3"/>
          <c:tx>
            <c:strRef>
              <c:f>[1]global.1751_2008!$D$1</c:f>
              <c:strCache>
                <c:ptCount val="1"/>
                <c:pt idx="0">
                  <c:v>Gas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[1]global.1751_2008!$A$221:$A$259</c:f>
              <c:numCache>
                <c:formatCode>General</c:formatCode>
                <c:ptCount val="3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</c:numCache>
            </c:numRef>
          </c:xVal>
          <c:yVal>
            <c:numRef>
              <c:f>[1]global.1751_2008!$O$221:$O$259</c:f>
              <c:numCache>
                <c:formatCode>General</c:formatCode>
                <c:ptCount val="39"/>
                <c:pt idx="0">
                  <c:v>8.6664799475454082</c:v>
                </c:pt>
                <c:pt idx="1">
                  <c:v>9.1442981963555923</c:v>
                </c:pt>
                <c:pt idx="2">
                  <c:v>9.4829013051689284</c:v>
                </c:pt>
                <c:pt idx="3">
                  <c:v>9.7725797417584346</c:v>
                </c:pt>
                <c:pt idx="4">
                  <c:v>9.7383397277093469</c:v>
                </c:pt>
                <c:pt idx="5">
                  <c:v>9.6699943820625176</c:v>
                </c:pt>
                <c:pt idx="6">
                  <c:v>9.8993920874807682</c:v>
                </c:pt>
                <c:pt idx="7">
                  <c:v>10.024437816386818</c:v>
                </c:pt>
                <c:pt idx="8">
                  <c:v>10.292817570443798</c:v>
                </c:pt>
                <c:pt idx="9">
                  <c:v>10.71122940066188</c:v>
                </c:pt>
                <c:pt idx="10">
                  <c:v>10.78982668693901</c:v>
                </c:pt>
                <c:pt idx="11">
                  <c:v>10.818903268172143</c:v>
                </c:pt>
                <c:pt idx="12">
                  <c:v>10.393740155083364</c:v>
                </c:pt>
                <c:pt idx="13">
                  <c:v>10.214968615391378</c:v>
                </c:pt>
                <c:pt idx="14">
                  <c:v>10.932233083874161</c:v>
                </c:pt>
                <c:pt idx="15">
                  <c:v>11.114800527975424</c:v>
                </c:pt>
                <c:pt idx="16">
                  <c:v>10.839491908865369</c:v>
                </c:pt>
                <c:pt idx="17">
                  <c:v>11.458126756062427</c:v>
                </c:pt>
                <c:pt idx="18">
                  <c:v>11.803632949126589</c:v>
                </c:pt>
                <c:pt idx="19">
                  <c:v>12.050810901347631</c:v>
                </c:pt>
                <c:pt idx="20">
                  <c:v>12.40388779434686</c:v>
                </c:pt>
                <c:pt idx="21">
                  <c:v>12.688367167997798</c:v>
                </c:pt>
                <c:pt idx="22">
                  <c:v>12.849251521635075</c:v>
                </c:pt>
                <c:pt idx="23">
                  <c:v>12.927453003347942</c:v>
                </c:pt>
                <c:pt idx="24">
                  <c:v>12.881501639601307</c:v>
                </c:pt>
                <c:pt idx="25">
                  <c:v>12.918630353052512</c:v>
                </c:pt>
                <c:pt idx="26">
                  <c:v>13.32176701816495</c:v>
                </c:pt>
                <c:pt idx="27">
                  <c:v>13.151191817027966</c:v>
                </c:pt>
                <c:pt idx="28">
                  <c:v>13.320710108835929</c:v>
                </c:pt>
                <c:pt idx="29">
                  <c:v>13.425168953909395</c:v>
                </c:pt>
                <c:pt idx="30">
                  <c:v>13.435910758991339</c:v>
                </c:pt>
                <c:pt idx="31">
                  <c:v>13.500727557392272</c:v>
                </c:pt>
                <c:pt idx="32">
                  <c:v>13.688751664195937</c:v>
                </c:pt>
                <c:pt idx="33">
                  <c:v>13.975415655224914</c:v>
                </c:pt>
                <c:pt idx="34">
                  <c:v>14.208374310242736</c:v>
                </c:pt>
                <c:pt idx="35">
                  <c:v>14.45829735887377</c:v>
                </c:pt>
                <c:pt idx="36">
                  <c:v>14.744118373728131</c:v>
                </c:pt>
                <c:pt idx="37">
                  <c:v>14.89193807910722</c:v>
                </c:pt>
                <c:pt idx="38">
                  <c:v>15.35274313977181</c:v>
                </c:pt>
              </c:numCache>
            </c:numRef>
          </c:yVal>
          <c:smooth val="0"/>
        </c:ser>
        <c:ser>
          <c:idx val="12"/>
          <c:order val="4"/>
          <c:tx>
            <c:v>hydro GJ/(an.hab)</c:v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[2]Data3!$C$3:$AG$3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xVal>
          <c:yVal>
            <c:numRef>
              <c:f>[2]Data3!$C$14:$AG$14</c:f>
              <c:numCache>
                <c:formatCode>General</c:formatCode>
                <c:ptCount val="31"/>
                <c:pt idx="0">
                  <c:v>1.4127885903056705</c:v>
                </c:pt>
                <c:pt idx="1">
                  <c:v>1.4058365384048117</c:v>
                </c:pt>
                <c:pt idx="2">
                  <c:v>1.4141031462899112</c:v>
                </c:pt>
                <c:pt idx="3">
                  <c:v>1.4512989513430798</c:v>
                </c:pt>
                <c:pt idx="4">
                  <c:v>1.4715308235442539</c:v>
                </c:pt>
                <c:pt idx="5">
                  <c:v>1.4577900567211917</c:v>
                </c:pt>
                <c:pt idx="6">
                  <c:v>1.4610816828269224</c:v>
                </c:pt>
                <c:pt idx="7">
                  <c:v>1.4388193959586475</c:v>
                </c:pt>
                <c:pt idx="8">
                  <c:v>1.4683094314241154</c:v>
                </c:pt>
                <c:pt idx="9">
                  <c:v>1.4348011301369548</c:v>
                </c:pt>
                <c:pt idx="10">
                  <c:v>1.4666365387136402</c:v>
                </c:pt>
                <c:pt idx="11">
                  <c:v>1.4668970050250227</c:v>
                </c:pt>
                <c:pt idx="12">
                  <c:v>1.4453969063995631</c:v>
                </c:pt>
                <c:pt idx="13">
                  <c:v>1.5031505675486421</c:v>
                </c:pt>
                <c:pt idx="14">
                  <c:v>1.4939913692962086</c:v>
                </c:pt>
                <c:pt idx="15">
                  <c:v>1.5445058918806713</c:v>
                </c:pt>
                <c:pt idx="16">
                  <c:v>1.54411538255554</c:v>
                </c:pt>
                <c:pt idx="17">
                  <c:v>1.5561523913687989</c:v>
                </c:pt>
                <c:pt idx="18">
                  <c:v>1.5373595931021591</c:v>
                </c:pt>
                <c:pt idx="19">
                  <c:v>1.5409561089730852</c:v>
                </c:pt>
                <c:pt idx="20">
                  <c:v>1.5385664089548132</c:v>
                </c:pt>
                <c:pt idx="21">
                  <c:v>1.4871110691220344</c:v>
                </c:pt>
                <c:pt idx="22">
                  <c:v>1.4878985975073515</c:v>
                </c:pt>
                <c:pt idx="23">
                  <c:v>1.4749921911708728</c:v>
                </c:pt>
                <c:pt idx="24">
                  <c:v>1.5534509153885199</c:v>
                </c:pt>
                <c:pt idx="25">
                  <c:v>1.603003297592849</c:v>
                </c:pt>
                <c:pt idx="26">
                  <c:v>1.6408653382284322</c:v>
                </c:pt>
                <c:pt idx="27">
                  <c:v>1.6441133170522964</c:v>
                </c:pt>
                <c:pt idx="28">
                  <c:v>1.693323133741462</c:v>
                </c:pt>
                <c:pt idx="29">
                  <c:v>1.7036876885987404</c:v>
                </c:pt>
                <c:pt idx="30">
                  <c:v>1.7812673233798246</c:v>
                </c:pt>
              </c:numCache>
            </c:numRef>
          </c:yVal>
          <c:smooth val="0"/>
        </c:ser>
        <c:ser>
          <c:idx val="9"/>
          <c:order val="5"/>
          <c:tx>
            <c:strRef>
              <c:f>[3]Data3!$A$6</c:f>
              <c:strCache>
                <c:ptCount val="1"/>
                <c:pt idx="0">
                  <c:v>TOTAL Nuclear (GJ/hab)</c:v>
                </c:pt>
              </c:strCache>
            </c:strRef>
          </c:tx>
          <c:spPr>
            <a:ln w="38100">
              <a:solidFill>
                <a:schemeClr val="bg2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[3]Data3!$C$3:$AH$3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xVal>
          <c:yVal>
            <c:numRef>
              <c:f>[3]Data3!$C$6:$AH$6</c:f>
              <c:numCache>
                <c:formatCode>General</c:formatCode>
                <c:ptCount val="32"/>
                <c:pt idx="0">
                  <c:v>0.561202846175063</c:v>
                </c:pt>
                <c:pt idx="1">
                  <c:v>0.62666997309471817</c:v>
                </c:pt>
                <c:pt idx="2">
                  <c:v>0.6843986233937841</c:v>
                </c:pt>
                <c:pt idx="3">
                  <c:v>0.76111094022900883</c:v>
                </c:pt>
                <c:pt idx="4">
                  <c:v>0.91070550082166968</c:v>
                </c:pt>
                <c:pt idx="5">
                  <c:v>1.0646185300031255</c:v>
                </c:pt>
                <c:pt idx="6">
                  <c:v>1.113327347973732</c:v>
                </c:pt>
                <c:pt idx="7">
                  <c:v>1.1921889240988905</c:v>
                </c:pt>
                <c:pt idx="8">
                  <c:v>1.2715773446937224</c:v>
                </c:pt>
                <c:pt idx="9">
                  <c:v>1.2839842835253124</c:v>
                </c:pt>
                <c:pt idx="10">
                  <c:v>1.3054465562552229</c:v>
                </c:pt>
                <c:pt idx="11">
                  <c:v>1.3412558772949901</c:v>
                </c:pt>
                <c:pt idx="12">
                  <c:v>1.3313888566239998</c:v>
                </c:pt>
                <c:pt idx="13">
                  <c:v>1.3524625619151536</c:v>
                </c:pt>
                <c:pt idx="14">
                  <c:v>1.3588378162411439</c:v>
                </c:pt>
                <c:pt idx="15">
                  <c:v>1.3913970672273128</c:v>
                </c:pt>
                <c:pt idx="16">
                  <c:v>1.421216638551883</c:v>
                </c:pt>
                <c:pt idx="17">
                  <c:v>1.3883373953835849</c:v>
                </c:pt>
                <c:pt idx="18">
                  <c:v>1.395840869836718</c:v>
                </c:pt>
                <c:pt idx="19">
                  <c:v>1.4227287741599093</c:v>
                </c:pt>
                <c:pt idx="20">
                  <c:v>1.4372659682521927</c:v>
                </c:pt>
                <c:pt idx="21">
                  <c:v>1.4576641640345083</c:v>
                </c:pt>
                <c:pt idx="22">
                  <c:v>1.4559695313507441</c:v>
                </c:pt>
                <c:pt idx="23">
                  <c:v>1.4226209882488603</c:v>
                </c:pt>
                <c:pt idx="24">
                  <c:v>1.4615091632937462</c:v>
                </c:pt>
                <c:pt idx="25">
                  <c:v>1.4569122995452521</c:v>
                </c:pt>
                <c:pt idx="26">
                  <c:v>1.4519562212188308</c:v>
                </c:pt>
                <c:pt idx="27">
                  <c:v>1.402708112254905</c:v>
                </c:pt>
                <c:pt idx="28">
                  <c:v>1.3905900604319086</c:v>
                </c:pt>
                <c:pt idx="29">
                  <c:v>1.3582387076038407</c:v>
                </c:pt>
                <c:pt idx="30">
                  <c:v>1.3718087287860137</c:v>
                </c:pt>
                <c:pt idx="31">
                  <c:v>1.2999009728539865</c:v>
                </c:pt>
              </c:numCache>
            </c:numRef>
          </c:yVal>
          <c:smooth val="0"/>
        </c:ser>
        <c:ser>
          <c:idx val="10"/>
          <c:order val="6"/>
          <c:tx>
            <c:strRef>
              <c:f>[4]DataIEA!$A$6</c:f>
              <c:strCache>
                <c:ptCount val="1"/>
                <c:pt idx="0">
                  <c:v>TOTAL World 
wind (GJ/hab)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[4]DataIEA!$L$3:$AG$3</c:f>
              <c:numCache>
                <c:formatCode>General</c:formatCode>
                <c:ptCount val="2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</c:numCache>
            </c:numRef>
          </c:xVal>
          <c:yVal>
            <c:numRef>
              <c:f>[4]DataIEA!$L$6:$AG$6</c:f>
              <c:numCache>
                <c:formatCode>General</c:formatCode>
                <c:ptCount val="22"/>
                <c:pt idx="0">
                  <c:v>1.8095556695976968E-3</c:v>
                </c:pt>
                <c:pt idx="1">
                  <c:v>2.4180216369041069E-3</c:v>
                </c:pt>
                <c:pt idx="2">
                  <c:v>2.7528419944131818E-3</c:v>
                </c:pt>
                <c:pt idx="3">
                  <c:v>3.045999856623662E-3</c:v>
                </c:pt>
                <c:pt idx="4">
                  <c:v>3.6110783943974481E-3</c:v>
                </c:pt>
                <c:pt idx="5">
                  <c:v>4.6576876991368393E-3</c:v>
                </c:pt>
                <c:pt idx="6">
                  <c:v>4.9960347879707111E-3</c:v>
                </c:pt>
                <c:pt idx="7">
                  <c:v>5.7608543984673261E-3</c:v>
                </c:pt>
                <c:pt idx="8">
                  <c:v>7.417272749575648E-3</c:v>
                </c:pt>
                <c:pt idx="9">
                  <c:v>9.7085534204017394E-3</c:v>
                </c:pt>
                <c:pt idx="10">
                  <c:v>1.2628389877060532E-2</c:v>
                </c:pt>
                <c:pt idx="11">
                  <c:v>1.8400362777470394E-2</c:v>
                </c:pt>
                <c:pt idx="12">
                  <c:v>2.2220606683527468E-2</c:v>
                </c:pt>
                <c:pt idx="13">
                  <c:v>3.0179727997472185E-2</c:v>
                </c:pt>
                <c:pt idx="14">
                  <c:v>3.6335307307154174E-2</c:v>
                </c:pt>
                <c:pt idx="15">
                  <c:v>4.6981557586720971E-2</c:v>
                </c:pt>
                <c:pt idx="16">
                  <c:v>5.7421484096891996E-2</c:v>
                </c:pt>
                <c:pt idx="17">
                  <c:v>7.1963784706716494E-2</c:v>
                </c:pt>
                <c:pt idx="18">
                  <c:v>9.2101111736851093E-2</c:v>
                </c:pt>
                <c:pt idx="19">
                  <c:v>0.11770466492440158</c:v>
                </c:pt>
                <c:pt idx="20">
                  <c:v>0.14597944753360881</c:v>
                </c:pt>
                <c:pt idx="21">
                  <c:v>0.17880833402920113</c:v>
                </c:pt>
              </c:numCache>
            </c:numRef>
          </c:yVal>
          <c:smooth val="0"/>
        </c:ser>
        <c:ser>
          <c:idx val="11"/>
          <c:order val="7"/>
          <c:tx>
            <c:strRef>
              <c:f>[5]DataIEA!$A$6</c:f>
              <c:strCache>
                <c:ptCount val="1"/>
                <c:pt idx="0">
                  <c:v>world solar
GJ/hab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[5]DataIEA!$D$3:$AG$3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[5]DataIEA!$D$6:$AG$6</c:f>
              <c:numCache>
                <c:formatCode>General</c:formatCode>
                <c:ptCount val="30"/>
                <c:pt idx="0">
                  <c:v>4.8289431539532717E-5</c:v>
                </c:pt>
                <c:pt idx="1">
                  <c:v>7.8991349921232875E-5</c:v>
                </c:pt>
                <c:pt idx="2">
                  <c:v>7.756670120171599E-5</c:v>
                </c:pt>
                <c:pt idx="3">
                  <c:v>8.6972740028072032E-5</c:v>
                </c:pt>
                <c:pt idx="4">
                  <c:v>9.8341184093962472E-5</c:v>
                </c:pt>
                <c:pt idx="5">
                  <c:v>9.9862203921358668E-5</c:v>
                </c:pt>
                <c:pt idx="6">
                  <c:v>8.0441414445078772E-5</c:v>
                </c:pt>
                <c:pt idx="7">
                  <c:v>7.1689095564953382E-5</c:v>
                </c:pt>
                <c:pt idx="8">
                  <c:v>2.4977738635908992E-4</c:v>
                </c:pt>
                <c:pt idx="9">
                  <c:v>3.6670410156454717E-4</c:v>
                </c:pt>
                <c:pt idx="10">
                  <c:v>4.2927254786383765E-4</c:v>
                </c:pt>
                <c:pt idx="11">
                  <c:v>4.0573082444751095E-4</c:v>
                </c:pt>
                <c:pt idx="12">
                  <c:v>4.3628300755456351E-4</c:v>
                </c:pt>
                <c:pt idx="13">
                  <c:v>4.601605492329247E-4</c:v>
                </c:pt>
                <c:pt idx="14">
                  <c:v>4.8160885887175064E-4</c:v>
                </c:pt>
                <c:pt idx="15">
                  <c:v>4.9709940722446712E-4</c:v>
                </c:pt>
                <c:pt idx="16">
                  <c:v>5.3032694225839752E-4</c:v>
                </c:pt>
                <c:pt idx="17">
                  <c:v>5.77511823375366E-4</c:v>
                </c:pt>
                <c:pt idx="18">
                  <c:v>6.153006824713141E-4</c:v>
                </c:pt>
                <c:pt idx="19">
                  <c:v>7.1504567338048373E-4</c:v>
                </c:pt>
                <c:pt idx="20">
                  <c:v>8.4664171889763259E-4</c:v>
                </c:pt>
                <c:pt idx="21">
                  <c:v>1.0329591458511575E-3</c:v>
                </c:pt>
                <c:pt idx="22">
                  <c:v>1.2688191752343683E-3</c:v>
                </c:pt>
                <c:pt idx="23">
                  <c:v>1.5786927561445949E-3</c:v>
                </c:pt>
                <c:pt idx="24">
                  <c:v>2.1461770218848667E-3</c:v>
                </c:pt>
                <c:pt idx="25">
                  <c:v>2.8562402321709447E-3</c:v>
                </c:pt>
                <c:pt idx="26">
                  <c:v>3.748453886360126E-3</c:v>
                </c:pt>
                <c:pt idx="27">
                  <c:v>6.0946638672992447E-3</c:v>
                </c:pt>
                <c:pt idx="28">
                  <c:v>1.0203246048374779E-2</c:v>
                </c:pt>
                <c:pt idx="29">
                  <c:v>1.6099451946112207E-2</c:v>
                </c:pt>
              </c:numCache>
            </c:numRef>
          </c:yVal>
          <c:smooth val="0"/>
        </c:ser>
        <c:ser>
          <c:idx val="5"/>
          <c:order val="8"/>
          <c:tx>
            <c:strRef>
              <c:f>[1]global.1751_2008!$D$1</c:f>
              <c:strCache>
                <c:ptCount val="1"/>
                <c:pt idx="0">
                  <c:v>Gas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[1]global.1751_2008!$A$2:$A$261</c:f>
              <c:numCache>
                <c:formatCode>General</c:formatCode>
                <c:ptCount val="260"/>
                <c:pt idx="0">
                  <c:v>1751</c:v>
                </c:pt>
                <c:pt idx="1">
                  <c:v>1752</c:v>
                </c:pt>
                <c:pt idx="2">
                  <c:v>1753</c:v>
                </c:pt>
                <c:pt idx="3">
                  <c:v>1754</c:v>
                </c:pt>
                <c:pt idx="4">
                  <c:v>1755</c:v>
                </c:pt>
                <c:pt idx="5">
                  <c:v>1756</c:v>
                </c:pt>
                <c:pt idx="6">
                  <c:v>1757</c:v>
                </c:pt>
                <c:pt idx="7">
                  <c:v>1758</c:v>
                </c:pt>
                <c:pt idx="8">
                  <c:v>1759</c:v>
                </c:pt>
                <c:pt idx="9">
                  <c:v>1760</c:v>
                </c:pt>
                <c:pt idx="10">
                  <c:v>1761</c:v>
                </c:pt>
                <c:pt idx="11">
                  <c:v>1762</c:v>
                </c:pt>
                <c:pt idx="12">
                  <c:v>1763</c:v>
                </c:pt>
                <c:pt idx="13">
                  <c:v>1764</c:v>
                </c:pt>
                <c:pt idx="14">
                  <c:v>1765</c:v>
                </c:pt>
                <c:pt idx="15">
                  <c:v>1766</c:v>
                </c:pt>
                <c:pt idx="16">
                  <c:v>1767</c:v>
                </c:pt>
                <c:pt idx="17">
                  <c:v>1768</c:v>
                </c:pt>
                <c:pt idx="18">
                  <c:v>1769</c:v>
                </c:pt>
                <c:pt idx="19">
                  <c:v>1770</c:v>
                </c:pt>
                <c:pt idx="20">
                  <c:v>1771</c:v>
                </c:pt>
                <c:pt idx="21">
                  <c:v>1772</c:v>
                </c:pt>
                <c:pt idx="22">
                  <c:v>1773</c:v>
                </c:pt>
                <c:pt idx="23">
                  <c:v>1774</c:v>
                </c:pt>
                <c:pt idx="24">
                  <c:v>1775</c:v>
                </c:pt>
                <c:pt idx="25">
                  <c:v>1776</c:v>
                </c:pt>
                <c:pt idx="26">
                  <c:v>1777</c:v>
                </c:pt>
                <c:pt idx="27">
                  <c:v>1778</c:v>
                </c:pt>
                <c:pt idx="28">
                  <c:v>1779</c:v>
                </c:pt>
                <c:pt idx="29">
                  <c:v>1780</c:v>
                </c:pt>
                <c:pt idx="30">
                  <c:v>1781</c:v>
                </c:pt>
                <c:pt idx="31">
                  <c:v>1782</c:v>
                </c:pt>
                <c:pt idx="32">
                  <c:v>1783</c:v>
                </c:pt>
                <c:pt idx="33">
                  <c:v>1784</c:v>
                </c:pt>
                <c:pt idx="34">
                  <c:v>1785</c:v>
                </c:pt>
                <c:pt idx="35">
                  <c:v>1786</c:v>
                </c:pt>
                <c:pt idx="36">
                  <c:v>1787</c:v>
                </c:pt>
                <c:pt idx="37">
                  <c:v>1788</c:v>
                </c:pt>
                <c:pt idx="38">
                  <c:v>1789</c:v>
                </c:pt>
                <c:pt idx="39">
                  <c:v>1790</c:v>
                </c:pt>
                <c:pt idx="40">
                  <c:v>1791</c:v>
                </c:pt>
                <c:pt idx="41">
                  <c:v>1792</c:v>
                </c:pt>
                <c:pt idx="42">
                  <c:v>1793</c:v>
                </c:pt>
                <c:pt idx="43">
                  <c:v>1794</c:v>
                </c:pt>
                <c:pt idx="44">
                  <c:v>1795</c:v>
                </c:pt>
                <c:pt idx="45">
                  <c:v>1796</c:v>
                </c:pt>
                <c:pt idx="46">
                  <c:v>1797</c:v>
                </c:pt>
                <c:pt idx="47">
                  <c:v>1798</c:v>
                </c:pt>
                <c:pt idx="48">
                  <c:v>1799</c:v>
                </c:pt>
                <c:pt idx="49">
                  <c:v>1800</c:v>
                </c:pt>
                <c:pt idx="50">
                  <c:v>1801</c:v>
                </c:pt>
                <c:pt idx="51">
                  <c:v>1802</c:v>
                </c:pt>
                <c:pt idx="52">
                  <c:v>1803</c:v>
                </c:pt>
                <c:pt idx="53">
                  <c:v>1804</c:v>
                </c:pt>
                <c:pt idx="54">
                  <c:v>1805</c:v>
                </c:pt>
                <c:pt idx="55">
                  <c:v>1806</c:v>
                </c:pt>
                <c:pt idx="56">
                  <c:v>1807</c:v>
                </c:pt>
                <c:pt idx="57">
                  <c:v>1808</c:v>
                </c:pt>
                <c:pt idx="58">
                  <c:v>1809</c:v>
                </c:pt>
                <c:pt idx="59">
                  <c:v>1810</c:v>
                </c:pt>
                <c:pt idx="60">
                  <c:v>1811</c:v>
                </c:pt>
                <c:pt idx="61">
                  <c:v>1812</c:v>
                </c:pt>
                <c:pt idx="62">
                  <c:v>1813</c:v>
                </c:pt>
                <c:pt idx="63">
                  <c:v>1814</c:v>
                </c:pt>
                <c:pt idx="64">
                  <c:v>1815</c:v>
                </c:pt>
                <c:pt idx="65">
                  <c:v>1816</c:v>
                </c:pt>
                <c:pt idx="66">
                  <c:v>1817</c:v>
                </c:pt>
                <c:pt idx="67">
                  <c:v>1818</c:v>
                </c:pt>
                <c:pt idx="68">
                  <c:v>1819</c:v>
                </c:pt>
                <c:pt idx="69">
                  <c:v>1820</c:v>
                </c:pt>
                <c:pt idx="70">
                  <c:v>1821</c:v>
                </c:pt>
                <c:pt idx="71">
                  <c:v>1822</c:v>
                </c:pt>
                <c:pt idx="72">
                  <c:v>1823</c:v>
                </c:pt>
                <c:pt idx="73">
                  <c:v>1824</c:v>
                </c:pt>
                <c:pt idx="74">
                  <c:v>1825</c:v>
                </c:pt>
                <c:pt idx="75">
                  <c:v>1826</c:v>
                </c:pt>
                <c:pt idx="76">
                  <c:v>1827</c:v>
                </c:pt>
                <c:pt idx="77">
                  <c:v>1828</c:v>
                </c:pt>
                <c:pt idx="78">
                  <c:v>1829</c:v>
                </c:pt>
                <c:pt idx="79">
                  <c:v>1830</c:v>
                </c:pt>
                <c:pt idx="80">
                  <c:v>1831</c:v>
                </c:pt>
                <c:pt idx="81">
                  <c:v>1832</c:v>
                </c:pt>
                <c:pt idx="82">
                  <c:v>1833</c:v>
                </c:pt>
                <c:pt idx="83">
                  <c:v>1834</c:v>
                </c:pt>
                <c:pt idx="84">
                  <c:v>1835</c:v>
                </c:pt>
                <c:pt idx="85">
                  <c:v>1836</c:v>
                </c:pt>
                <c:pt idx="86">
                  <c:v>1837</c:v>
                </c:pt>
                <c:pt idx="87">
                  <c:v>1838</c:v>
                </c:pt>
                <c:pt idx="88">
                  <c:v>1839</c:v>
                </c:pt>
                <c:pt idx="89">
                  <c:v>1840</c:v>
                </c:pt>
                <c:pt idx="90">
                  <c:v>1841</c:v>
                </c:pt>
                <c:pt idx="91">
                  <c:v>1842</c:v>
                </c:pt>
                <c:pt idx="92">
                  <c:v>1843</c:v>
                </c:pt>
                <c:pt idx="93">
                  <c:v>1844</c:v>
                </c:pt>
                <c:pt idx="94">
                  <c:v>1845</c:v>
                </c:pt>
                <c:pt idx="95">
                  <c:v>1846</c:v>
                </c:pt>
                <c:pt idx="96">
                  <c:v>1847</c:v>
                </c:pt>
                <c:pt idx="97">
                  <c:v>1848</c:v>
                </c:pt>
                <c:pt idx="98">
                  <c:v>1849</c:v>
                </c:pt>
                <c:pt idx="99">
                  <c:v>1850</c:v>
                </c:pt>
                <c:pt idx="100">
                  <c:v>1851</c:v>
                </c:pt>
                <c:pt idx="101">
                  <c:v>1852</c:v>
                </c:pt>
                <c:pt idx="102">
                  <c:v>1853</c:v>
                </c:pt>
                <c:pt idx="103">
                  <c:v>1854</c:v>
                </c:pt>
                <c:pt idx="104">
                  <c:v>1855</c:v>
                </c:pt>
                <c:pt idx="105">
                  <c:v>1856</c:v>
                </c:pt>
                <c:pt idx="106">
                  <c:v>1857</c:v>
                </c:pt>
                <c:pt idx="107">
                  <c:v>1858</c:v>
                </c:pt>
                <c:pt idx="108">
                  <c:v>1859</c:v>
                </c:pt>
                <c:pt idx="109">
                  <c:v>1860</c:v>
                </c:pt>
                <c:pt idx="110">
                  <c:v>1861</c:v>
                </c:pt>
                <c:pt idx="111">
                  <c:v>1862</c:v>
                </c:pt>
                <c:pt idx="112">
                  <c:v>1863</c:v>
                </c:pt>
                <c:pt idx="113">
                  <c:v>1864</c:v>
                </c:pt>
                <c:pt idx="114">
                  <c:v>1865</c:v>
                </c:pt>
                <c:pt idx="115">
                  <c:v>1866</c:v>
                </c:pt>
                <c:pt idx="116">
                  <c:v>1867</c:v>
                </c:pt>
                <c:pt idx="117">
                  <c:v>1868</c:v>
                </c:pt>
                <c:pt idx="118">
                  <c:v>1869</c:v>
                </c:pt>
                <c:pt idx="119">
                  <c:v>1870</c:v>
                </c:pt>
                <c:pt idx="120">
                  <c:v>1871</c:v>
                </c:pt>
                <c:pt idx="121">
                  <c:v>1872</c:v>
                </c:pt>
                <c:pt idx="122">
                  <c:v>1873</c:v>
                </c:pt>
                <c:pt idx="123">
                  <c:v>1874</c:v>
                </c:pt>
                <c:pt idx="124">
                  <c:v>1875</c:v>
                </c:pt>
                <c:pt idx="125">
                  <c:v>1876</c:v>
                </c:pt>
                <c:pt idx="126">
                  <c:v>1877</c:v>
                </c:pt>
                <c:pt idx="127">
                  <c:v>1878</c:v>
                </c:pt>
                <c:pt idx="128">
                  <c:v>1879</c:v>
                </c:pt>
                <c:pt idx="129">
                  <c:v>1880</c:v>
                </c:pt>
                <c:pt idx="130">
                  <c:v>1881</c:v>
                </c:pt>
                <c:pt idx="131">
                  <c:v>1882</c:v>
                </c:pt>
                <c:pt idx="132">
                  <c:v>1883</c:v>
                </c:pt>
                <c:pt idx="133">
                  <c:v>1884</c:v>
                </c:pt>
                <c:pt idx="134">
                  <c:v>1885</c:v>
                </c:pt>
                <c:pt idx="135">
                  <c:v>1886</c:v>
                </c:pt>
                <c:pt idx="136">
                  <c:v>1887</c:v>
                </c:pt>
                <c:pt idx="137">
                  <c:v>1888</c:v>
                </c:pt>
                <c:pt idx="138">
                  <c:v>1889</c:v>
                </c:pt>
                <c:pt idx="139">
                  <c:v>1890</c:v>
                </c:pt>
                <c:pt idx="140">
                  <c:v>1891</c:v>
                </c:pt>
                <c:pt idx="141">
                  <c:v>1892</c:v>
                </c:pt>
                <c:pt idx="142">
                  <c:v>1893</c:v>
                </c:pt>
                <c:pt idx="143">
                  <c:v>1894</c:v>
                </c:pt>
                <c:pt idx="144">
                  <c:v>1895</c:v>
                </c:pt>
                <c:pt idx="145">
                  <c:v>1896</c:v>
                </c:pt>
                <c:pt idx="146">
                  <c:v>1897</c:v>
                </c:pt>
                <c:pt idx="147">
                  <c:v>1898</c:v>
                </c:pt>
                <c:pt idx="148">
                  <c:v>1899</c:v>
                </c:pt>
                <c:pt idx="149">
                  <c:v>1900</c:v>
                </c:pt>
                <c:pt idx="150">
                  <c:v>1901</c:v>
                </c:pt>
                <c:pt idx="151">
                  <c:v>1902</c:v>
                </c:pt>
                <c:pt idx="152">
                  <c:v>1903</c:v>
                </c:pt>
                <c:pt idx="153">
                  <c:v>1904</c:v>
                </c:pt>
                <c:pt idx="154">
                  <c:v>1905</c:v>
                </c:pt>
                <c:pt idx="155">
                  <c:v>1906</c:v>
                </c:pt>
                <c:pt idx="156">
                  <c:v>1907</c:v>
                </c:pt>
                <c:pt idx="157">
                  <c:v>1908</c:v>
                </c:pt>
                <c:pt idx="158">
                  <c:v>1909</c:v>
                </c:pt>
                <c:pt idx="159">
                  <c:v>1910</c:v>
                </c:pt>
                <c:pt idx="160">
                  <c:v>1911</c:v>
                </c:pt>
                <c:pt idx="161">
                  <c:v>1912</c:v>
                </c:pt>
                <c:pt idx="162">
                  <c:v>1913</c:v>
                </c:pt>
                <c:pt idx="163">
                  <c:v>1914</c:v>
                </c:pt>
                <c:pt idx="164">
                  <c:v>1915</c:v>
                </c:pt>
                <c:pt idx="165">
                  <c:v>1916</c:v>
                </c:pt>
                <c:pt idx="166">
                  <c:v>1917</c:v>
                </c:pt>
                <c:pt idx="167">
                  <c:v>1918</c:v>
                </c:pt>
                <c:pt idx="168">
                  <c:v>1919</c:v>
                </c:pt>
                <c:pt idx="169">
                  <c:v>1920</c:v>
                </c:pt>
                <c:pt idx="170">
                  <c:v>1921</c:v>
                </c:pt>
                <c:pt idx="171">
                  <c:v>1922</c:v>
                </c:pt>
                <c:pt idx="172">
                  <c:v>1923</c:v>
                </c:pt>
                <c:pt idx="173">
                  <c:v>1924</c:v>
                </c:pt>
                <c:pt idx="174">
                  <c:v>1925</c:v>
                </c:pt>
                <c:pt idx="175">
                  <c:v>1926</c:v>
                </c:pt>
                <c:pt idx="176">
                  <c:v>1927</c:v>
                </c:pt>
                <c:pt idx="177">
                  <c:v>1928</c:v>
                </c:pt>
                <c:pt idx="178">
                  <c:v>1929</c:v>
                </c:pt>
                <c:pt idx="179">
                  <c:v>1930</c:v>
                </c:pt>
                <c:pt idx="180">
                  <c:v>1931</c:v>
                </c:pt>
                <c:pt idx="181">
                  <c:v>1932</c:v>
                </c:pt>
                <c:pt idx="182">
                  <c:v>1933</c:v>
                </c:pt>
                <c:pt idx="183">
                  <c:v>1934</c:v>
                </c:pt>
                <c:pt idx="184">
                  <c:v>1935</c:v>
                </c:pt>
                <c:pt idx="185">
                  <c:v>1936</c:v>
                </c:pt>
                <c:pt idx="186">
                  <c:v>1937</c:v>
                </c:pt>
                <c:pt idx="187">
                  <c:v>1938</c:v>
                </c:pt>
                <c:pt idx="188">
                  <c:v>1939</c:v>
                </c:pt>
                <c:pt idx="189">
                  <c:v>1940</c:v>
                </c:pt>
                <c:pt idx="190">
                  <c:v>1941</c:v>
                </c:pt>
                <c:pt idx="191">
                  <c:v>1942</c:v>
                </c:pt>
                <c:pt idx="192">
                  <c:v>1943</c:v>
                </c:pt>
                <c:pt idx="193">
                  <c:v>1944</c:v>
                </c:pt>
                <c:pt idx="194">
                  <c:v>1945</c:v>
                </c:pt>
                <c:pt idx="195">
                  <c:v>1946</c:v>
                </c:pt>
                <c:pt idx="196">
                  <c:v>1947</c:v>
                </c:pt>
                <c:pt idx="197">
                  <c:v>1948</c:v>
                </c:pt>
                <c:pt idx="198">
                  <c:v>1949</c:v>
                </c:pt>
                <c:pt idx="199">
                  <c:v>1950</c:v>
                </c:pt>
                <c:pt idx="200">
                  <c:v>1951</c:v>
                </c:pt>
                <c:pt idx="201">
                  <c:v>1952</c:v>
                </c:pt>
                <c:pt idx="202">
                  <c:v>1953</c:v>
                </c:pt>
                <c:pt idx="203">
                  <c:v>1954</c:v>
                </c:pt>
                <c:pt idx="204">
                  <c:v>1955</c:v>
                </c:pt>
                <c:pt idx="205">
                  <c:v>1956</c:v>
                </c:pt>
                <c:pt idx="206">
                  <c:v>1957</c:v>
                </c:pt>
                <c:pt idx="207">
                  <c:v>1958</c:v>
                </c:pt>
                <c:pt idx="208">
                  <c:v>1959</c:v>
                </c:pt>
                <c:pt idx="209">
                  <c:v>1960</c:v>
                </c:pt>
                <c:pt idx="210">
                  <c:v>1961</c:v>
                </c:pt>
                <c:pt idx="211">
                  <c:v>1962</c:v>
                </c:pt>
                <c:pt idx="212">
                  <c:v>1963</c:v>
                </c:pt>
                <c:pt idx="213">
                  <c:v>1964</c:v>
                </c:pt>
                <c:pt idx="214">
                  <c:v>1965</c:v>
                </c:pt>
                <c:pt idx="215">
                  <c:v>1966</c:v>
                </c:pt>
                <c:pt idx="216">
                  <c:v>1967</c:v>
                </c:pt>
                <c:pt idx="217">
                  <c:v>1968</c:v>
                </c:pt>
                <c:pt idx="218">
                  <c:v>1969</c:v>
                </c:pt>
                <c:pt idx="219">
                  <c:v>1970</c:v>
                </c:pt>
                <c:pt idx="220">
                  <c:v>1971</c:v>
                </c:pt>
                <c:pt idx="221">
                  <c:v>1972</c:v>
                </c:pt>
                <c:pt idx="222">
                  <c:v>1973</c:v>
                </c:pt>
                <c:pt idx="223">
                  <c:v>1974</c:v>
                </c:pt>
                <c:pt idx="224">
                  <c:v>1975</c:v>
                </c:pt>
                <c:pt idx="225">
                  <c:v>1976</c:v>
                </c:pt>
                <c:pt idx="226">
                  <c:v>1977</c:v>
                </c:pt>
                <c:pt idx="227">
                  <c:v>1978</c:v>
                </c:pt>
                <c:pt idx="228">
                  <c:v>1979</c:v>
                </c:pt>
                <c:pt idx="229">
                  <c:v>1980</c:v>
                </c:pt>
                <c:pt idx="230">
                  <c:v>1981</c:v>
                </c:pt>
                <c:pt idx="231">
                  <c:v>1982</c:v>
                </c:pt>
                <c:pt idx="232">
                  <c:v>1983</c:v>
                </c:pt>
                <c:pt idx="233">
                  <c:v>1984</c:v>
                </c:pt>
                <c:pt idx="234">
                  <c:v>1985</c:v>
                </c:pt>
                <c:pt idx="235">
                  <c:v>1986</c:v>
                </c:pt>
                <c:pt idx="236">
                  <c:v>1987</c:v>
                </c:pt>
                <c:pt idx="237">
                  <c:v>1988</c:v>
                </c:pt>
                <c:pt idx="238">
                  <c:v>1989</c:v>
                </c:pt>
                <c:pt idx="239">
                  <c:v>1990</c:v>
                </c:pt>
                <c:pt idx="240">
                  <c:v>1991</c:v>
                </c:pt>
                <c:pt idx="241">
                  <c:v>1992</c:v>
                </c:pt>
                <c:pt idx="242">
                  <c:v>1993</c:v>
                </c:pt>
                <c:pt idx="243">
                  <c:v>1994</c:v>
                </c:pt>
                <c:pt idx="244">
                  <c:v>1995</c:v>
                </c:pt>
                <c:pt idx="245">
                  <c:v>1996</c:v>
                </c:pt>
                <c:pt idx="246">
                  <c:v>1997</c:v>
                </c:pt>
                <c:pt idx="247">
                  <c:v>1998</c:v>
                </c:pt>
                <c:pt idx="248">
                  <c:v>1999</c:v>
                </c:pt>
                <c:pt idx="249">
                  <c:v>2000</c:v>
                </c:pt>
                <c:pt idx="250">
                  <c:v>2001</c:v>
                </c:pt>
                <c:pt idx="251">
                  <c:v>2002</c:v>
                </c:pt>
                <c:pt idx="252">
                  <c:v>2003</c:v>
                </c:pt>
                <c:pt idx="253">
                  <c:v>2004</c:v>
                </c:pt>
                <c:pt idx="254">
                  <c:v>2005</c:v>
                </c:pt>
                <c:pt idx="255">
                  <c:v>2006</c:v>
                </c:pt>
                <c:pt idx="256">
                  <c:v>2007</c:v>
                </c:pt>
                <c:pt idx="257">
                  <c:v>2008</c:v>
                </c:pt>
                <c:pt idx="258">
                  <c:v>2009</c:v>
                </c:pt>
                <c:pt idx="259">
                  <c:v>2010</c:v>
                </c:pt>
              </c:numCache>
            </c:numRef>
          </c:xVal>
          <c:yVal>
            <c:numRef>
              <c:f>[1]global.1751_2008!$O$2:$O$261</c:f>
              <c:numCache>
                <c:formatCode>General</c:formatCode>
                <c:ptCount val="2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4.2266139901002822E-2</c:v>
                </c:pt>
                <c:pt idx="135">
                  <c:v>8.4102262650812679E-2</c:v>
                </c:pt>
                <c:pt idx="136">
                  <c:v>0.12551164950631902</c:v>
                </c:pt>
                <c:pt idx="137">
                  <c:v>0.20812194933583142</c:v>
                </c:pt>
                <c:pt idx="138">
                  <c:v>0.1242379376548597</c:v>
                </c:pt>
                <c:pt idx="139">
                  <c:v>0.1236059371439831</c:v>
                </c:pt>
                <c:pt idx="140">
                  <c:v>8.1984767753666893E-2</c:v>
                </c:pt>
                <c:pt idx="141">
                  <c:v>8.1567709839776181E-2</c:v>
                </c:pt>
                <c:pt idx="142">
                  <c:v>8.1152773506616954E-2</c:v>
                </c:pt>
                <c:pt idx="143">
                  <c:v>8.0739947961671776E-2</c:v>
                </c:pt>
                <c:pt idx="144">
                  <c:v>8.0329222467325045E-2</c:v>
                </c:pt>
                <c:pt idx="145">
                  <c:v>7.9920586340583258E-2</c:v>
                </c:pt>
                <c:pt idx="146">
                  <c:v>7.9514028952797841E-2</c:v>
                </c:pt>
                <c:pt idx="147">
                  <c:v>7.9109539729388362E-2</c:v>
                </c:pt>
                <c:pt idx="148">
                  <c:v>0.11806066222435059</c:v>
                </c:pt>
                <c:pt idx="149">
                  <c:v>0.11746008561909894</c:v>
                </c:pt>
                <c:pt idx="150">
                  <c:v>0.15581675220972871</c:v>
                </c:pt>
                <c:pt idx="151">
                  <c:v>0.15502410972983452</c:v>
                </c:pt>
                <c:pt idx="152">
                  <c:v>0.15423549943577422</c:v>
                </c:pt>
                <c:pt idx="153">
                  <c:v>0.1534509008157498</c:v>
                </c:pt>
                <c:pt idx="154">
                  <c:v>0.19083786682788298</c:v>
                </c:pt>
                <c:pt idx="155">
                  <c:v>0.1898670713397537</c:v>
                </c:pt>
                <c:pt idx="156">
                  <c:v>0.18890121430485407</c:v>
                </c:pt>
                <c:pt idx="157">
                  <c:v>0.18794027060118845</c:v>
                </c:pt>
                <c:pt idx="158">
                  <c:v>0.22438105828146759</c:v>
                </c:pt>
                <c:pt idx="159">
                  <c:v>0.26044623267306555</c:v>
                </c:pt>
                <c:pt idx="160">
                  <c:v>0.25912133823894773</c:v>
                </c:pt>
                <c:pt idx="161">
                  <c:v>0.2946322097890805</c:v>
                </c:pt>
                <c:pt idx="162">
                  <c:v>0.29313341070546478</c:v>
                </c:pt>
                <c:pt idx="163">
                  <c:v>0.29164223603838801</c:v>
                </c:pt>
                <c:pt idx="164">
                  <c:v>0.32642847787760093</c:v>
                </c:pt>
                <c:pt idx="165">
                  <c:v>0.36085325626125314</c:v>
                </c:pt>
                <c:pt idx="166">
                  <c:v>0.39491934854147176</c:v>
                </c:pt>
                <c:pt idx="167">
                  <c:v>0.35719126097280379</c:v>
                </c:pt>
                <c:pt idx="168">
                  <c:v>0.3553742229272866</c:v>
                </c:pt>
                <c:pt idx="169">
                  <c:v>0.38892307100387696</c:v>
                </c:pt>
                <c:pt idx="170">
                  <c:v>0.34979372212319765</c:v>
                </c:pt>
                <c:pt idx="171">
                  <c:v>0.379997173574742</c:v>
                </c:pt>
                <c:pt idx="172">
                  <c:v>0.47770336678018788</c:v>
                </c:pt>
                <c:pt idx="173">
                  <c:v>0.5393343961962731</c:v>
                </c:pt>
                <c:pt idx="174">
                  <c:v>0.56618536395695518</c:v>
                </c:pt>
                <c:pt idx="175">
                  <c:v>0.62531247908604537</c:v>
                </c:pt>
                <c:pt idx="176">
                  <c:v>0.68305755798752466</c:v>
                </c:pt>
                <c:pt idx="177">
                  <c:v>0.73946849644225976</c:v>
                </c:pt>
                <c:pt idx="178">
                  <c:v>0.88994192262128335</c:v>
                </c:pt>
                <c:pt idx="179">
                  <c:v>0.87989348657794042</c:v>
                </c:pt>
                <c:pt idx="180">
                  <c:v>0.77684770811341231</c:v>
                </c:pt>
                <c:pt idx="181">
                  <c:v>0.73753913949355943</c:v>
                </c:pt>
                <c:pt idx="182">
                  <c:v>0.75987952455537955</c:v>
                </c:pt>
                <c:pt idx="183">
                  <c:v>0.84187084648157107</c:v>
                </c:pt>
                <c:pt idx="184">
                  <c:v>0.89236409593696808</c:v>
                </c:pt>
                <c:pt idx="185">
                  <c:v>1.0006512823220854</c:v>
                </c:pt>
                <c:pt idx="186">
                  <c:v>1.1066722218583787</c:v>
                </c:pt>
                <c:pt idx="187">
                  <c:v>1.0663904963962951</c:v>
                </c:pt>
                <c:pt idx="188">
                  <c:v>1.0839864276491606</c:v>
                </c:pt>
                <c:pt idx="189">
                  <c:v>1.1859349573175548</c:v>
                </c:pt>
                <c:pt idx="190">
                  <c:v>1.1740238201916582</c:v>
                </c:pt>
                <c:pt idx="191">
                  <c:v>1.2453745359639137</c:v>
                </c:pt>
                <c:pt idx="192">
                  <c:v>1.3701252386246827</c:v>
                </c:pt>
                <c:pt idx="193">
                  <c:v>1.4653079957700039</c:v>
                </c:pt>
                <c:pt idx="194">
                  <c:v>1.5855259520420506</c:v>
                </c:pt>
                <c:pt idx="195">
                  <c:v>1.6235955592770293</c:v>
                </c:pt>
                <c:pt idx="196">
                  <c:v>1.7664006700792942</c:v>
                </c:pt>
                <c:pt idx="197">
                  <c:v>1.9848760046060516</c:v>
                </c:pt>
                <c:pt idx="198">
                  <c:v>2.0957931863509129</c:v>
                </c:pt>
                <c:pt idx="199">
                  <c:v>2.4785271907552202</c:v>
                </c:pt>
                <c:pt idx="200">
                  <c:v>2.8840214556126673</c:v>
                </c:pt>
                <c:pt idx="201">
                  <c:v>3.0521159255467429</c:v>
                </c:pt>
                <c:pt idx="202">
                  <c:v>3.1646765477358305</c:v>
                </c:pt>
                <c:pt idx="203">
                  <c:v>3.2720189677778397</c:v>
                </c:pt>
                <c:pt idx="204">
                  <c:v>3.4906529997608335</c:v>
                </c:pt>
                <c:pt idx="205">
                  <c:v>3.6772231757790266</c:v>
                </c:pt>
                <c:pt idx="206">
                  <c:v>3.9901829455141331</c:v>
                </c:pt>
                <c:pt idx="207">
                  <c:v>4.2242802978395666</c:v>
                </c:pt>
                <c:pt idx="208">
                  <c:v>4.4483342459793302</c:v>
                </c:pt>
                <c:pt idx="209">
                  <c:v>4.810993194021167</c:v>
                </c:pt>
                <c:pt idx="210">
                  <c:v>4.9922786753927948</c:v>
                </c:pt>
                <c:pt idx="211">
                  <c:v>5.369353782055585</c:v>
                </c:pt>
                <c:pt idx="212">
                  <c:v>5.7307438633489189</c:v>
                </c:pt>
                <c:pt idx="213">
                  <c:v>6.2145650844767113</c:v>
                </c:pt>
                <c:pt idx="214">
                  <c:v>6.5047745988412515</c:v>
                </c:pt>
                <c:pt idx="215">
                  <c:v>6.8957646079539359</c:v>
                </c:pt>
                <c:pt idx="216">
                  <c:v>7.2886283284601623</c:v>
                </c:pt>
                <c:pt idx="217">
                  <c:v>7.7375645912626343</c:v>
                </c:pt>
                <c:pt idx="218">
                  <c:v>8.3643848086155828</c:v>
                </c:pt>
                <c:pt idx="219">
                  <c:v>8.6664799475454082</c:v>
                </c:pt>
                <c:pt idx="220">
                  <c:v>9.1442981963555923</c:v>
                </c:pt>
                <c:pt idx="221">
                  <c:v>9.4829013051689284</c:v>
                </c:pt>
                <c:pt idx="222">
                  <c:v>9.7725797417584346</c:v>
                </c:pt>
                <c:pt idx="223">
                  <c:v>9.7383397277093469</c:v>
                </c:pt>
                <c:pt idx="224">
                  <c:v>9.6699943820625176</c:v>
                </c:pt>
                <c:pt idx="225">
                  <c:v>9.8993920874807682</c:v>
                </c:pt>
                <c:pt idx="226">
                  <c:v>10.024437816386818</c:v>
                </c:pt>
                <c:pt idx="227">
                  <c:v>10.292817570443798</c:v>
                </c:pt>
                <c:pt idx="228">
                  <c:v>10.71122940066188</c:v>
                </c:pt>
                <c:pt idx="229">
                  <c:v>10.78982668693901</c:v>
                </c:pt>
                <c:pt idx="230">
                  <c:v>10.818903268172143</c:v>
                </c:pt>
                <c:pt idx="231">
                  <c:v>10.393740155083364</c:v>
                </c:pt>
                <c:pt idx="232">
                  <c:v>10.214968615391378</c:v>
                </c:pt>
                <c:pt idx="233">
                  <c:v>10.932233083874161</c:v>
                </c:pt>
                <c:pt idx="234">
                  <c:v>11.114800527975424</c:v>
                </c:pt>
                <c:pt idx="235">
                  <c:v>10.839491908865369</c:v>
                </c:pt>
                <c:pt idx="236">
                  <c:v>11.458126756062427</c:v>
                </c:pt>
                <c:pt idx="237">
                  <c:v>11.803632949126589</c:v>
                </c:pt>
                <c:pt idx="238">
                  <c:v>12.050810901347631</c:v>
                </c:pt>
                <c:pt idx="239">
                  <c:v>12.40388779434686</c:v>
                </c:pt>
                <c:pt idx="240">
                  <c:v>12.688367167997798</c:v>
                </c:pt>
                <c:pt idx="241">
                  <c:v>12.849251521635075</c:v>
                </c:pt>
                <c:pt idx="242">
                  <c:v>12.927453003347942</c:v>
                </c:pt>
                <c:pt idx="243">
                  <c:v>12.881501639601307</c:v>
                </c:pt>
                <c:pt idx="244">
                  <c:v>12.918630353052512</c:v>
                </c:pt>
                <c:pt idx="245">
                  <c:v>13.32176701816495</c:v>
                </c:pt>
                <c:pt idx="246">
                  <c:v>13.151191817027966</c:v>
                </c:pt>
                <c:pt idx="247">
                  <c:v>13.320710108835929</c:v>
                </c:pt>
                <c:pt idx="248">
                  <c:v>13.425168953909395</c:v>
                </c:pt>
                <c:pt idx="249">
                  <c:v>13.435910758991339</c:v>
                </c:pt>
                <c:pt idx="250">
                  <c:v>13.500727557392272</c:v>
                </c:pt>
                <c:pt idx="251">
                  <c:v>13.688751664195937</c:v>
                </c:pt>
                <c:pt idx="252">
                  <c:v>13.975415655224914</c:v>
                </c:pt>
                <c:pt idx="253">
                  <c:v>14.208374310242736</c:v>
                </c:pt>
                <c:pt idx="254">
                  <c:v>14.45829735887377</c:v>
                </c:pt>
                <c:pt idx="255">
                  <c:v>14.744118373728131</c:v>
                </c:pt>
                <c:pt idx="256">
                  <c:v>14.89193807910722</c:v>
                </c:pt>
                <c:pt idx="257">
                  <c:v>15.35274313977181</c:v>
                </c:pt>
                <c:pt idx="258">
                  <c:v>0</c:v>
                </c:pt>
                <c:pt idx="259">
                  <c:v>0</c:v>
                </c:pt>
              </c:numCache>
            </c:numRef>
          </c:yVal>
          <c:smooth val="0"/>
        </c:ser>
        <c:ser>
          <c:idx val="3"/>
          <c:order val="9"/>
          <c:tx>
            <c:v>XIX</c:v>
          </c:tx>
          <c:marker>
            <c:symbol val="none"/>
          </c:marker>
          <c:trendline>
            <c:spPr>
              <a:ln w="19050">
                <a:solidFill>
                  <a:schemeClr val="tx1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[1]global.1751_2008!$A$71:$A$164</c:f>
              <c:numCache>
                <c:formatCode>General</c:formatCode>
                <c:ptCount val="94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  <c:pt idx="81">
                  <c:v>1901</c:v>
                </c:pt>
                <c:pt idx="82">
                  <c:v>1902</c:v>
                </c:pt>
                <c:pt idx="83">
                  <c:v>1903</c:v>
                </c:pt>
                <c:pt idx="84">
                  <c:v>1904</c:v>
                </c:pt>
                <c:pt idx="85">
                  <c:v>1905</c:v>
                </c:pt>
                <c:pt idx="86">
                  <c:v>1906</c:v>
                </c:pt>
                <c:pt idx="87">
                  <c:v>1907</c:v>
                </c:pt>
                <c:pt idx="88">
                  <c:v>1908</c:v>
                </c:pt>
                <c:pt idx="89">
                  <c:v>1909</c:v>
                </c:pt>
                <c:pt idx="90">
                  <c:v>1910</c:v>
                </c:pt>
                <c:pt idx="91">
                  <c:v>1911</c:v>
                </c:pt>
                <c:pt idx="92">
                  <c:v>1912</c:v>
                </c:pt>
                <c:pt idx="93">
                  <c:v>1913</c:v>
                </c:pt>
              </c:numCache>
            </c:numRef>
          </c:xVal>
          <c:yVal>
            <c:numRef>
              <c:f>[1]global.1751_2008!$Q$71:$Q$164</c:f>
              <c:numCache>
                <c:formatCode>General</c:formatCode>
                <c:ptCount val="94"/>
                <c:pt idx="0">
                  <c:v>0.47931681813401733</c:v>
                </c:pt>
                <c:pt idx="1">
                  <c:v>0.47687852529327496</c:v>
                </c:pt>
                <c:pt idx="2">
                  <c:v>0.50834211009627883</c:v>
                </c:pt>
                <c:pt idx="3">
                  <c:v>0.53947324277286768</c:v>
                </c:pt>
                <c:pt idx="4">
                  <c:v>0.53672893317249515</c:v>
                </c:pt>
                <c:pt idx="5">
                  <c:v>0.5673734954170544</c:v>
                </c:pt>
                <c:pt idx="6">
                  <c:v>0.56448725675493505</c:v>
                </c:pt>
                <c:pt idx="7">
                  <c:v>0.59465191811102358</c:v>
                </c:pt>
                <c:pt idx="8">
                  <c:v>0.59162691364673525</c:v>
                </c:pt>
                <c:pt idx="9">
                  <c:v>0.58861729743182489</c:v>
                </c:pt>
                <c:pt idx="10">
                  <c:v>0.78083065491467507</c:v>
                </c:pt>
                <c:pt idx="11">
                  <c:v>0.74448944953475882</c:v>
                </c:pt>
                <c:pt idx="12">
                  <c:v>0.74070221898884203</c:v>
                </c:pt>
                <c:pt idx="13">
                  <c:v>0.76897487389502672</c:v>
                </c:pt>
                <c:pt idx="14">
                  <c:v>0.76506308557716984</c:v>
                </c:pt>
                <c:pt idx="15">
                  <c:v>0.79288666311802125</c:v>
                </c:pt>
                <c:pt idx="16">
                  <c:v>0.91506975273916125</c:v>
                </c:pt>
                <c:pt idx="17">
                  <c:v>0.91041477727727393</c:v>
                </c:pt>
                <c:pt idx="18">
                  <c:v>0.93701739491903746</c:v>
                </c:pt>
                <c:pt idx="19">
                  <c:v>0.96332579714072653</c:v>
                </c:pt>
                <c:pt idx="20">
                  <c:v>1.0202592354120119</c:v>
                </c:pt>
                <c:pt idx="21">
                  <c:v>1.045828830747674</c:v>
                </c:pt>
                <c:pt idx="22">
                  <c:v>1.1017150746591682</c:v>
                </c:pt>
                <c:pt idx="23">
                  <c:v>1.1265581487916183</c:v>
                </c:pt>
                <c:pt idx="24">
                  <c:v>1.1814125892330274</c:v>
                </c:pt>
                <c:pt idx="25">
                  <c:v>1.2959568486703787</c:v>
                </c:pt>
                <c:pt idx="26">
                  <c:v>1.2893642940458099</c:v>
                </c:pt>
                <c:pt idx="27">
                  <c:v>1.3723033183610229</c:v>
                </c:pt>
                <c:pt idx="28">
                  <c:v>1.3950033094180927</c:v>
                </c:pt>
                <c:pt idx="29">
                  <c:v>1.4764967061233545</c:v>
                </c:pt>
                <c:pt idx="30">
                  <c:v>1.5865046015330568</c:v>
                </c:pt>
                <c:pt idx="31">
                  <c:v>1.5784340255270186</c:v>
                </c:pt>
                <c:pt idx="32">
                  <c:v>1.6576491993833617</c:v>
                </c:pt>
                <c:pt idx="33">
                  <c:v>1.7070839625610565</c:v>
                </c:pt>
                <c:pt idx="34">
                  <c:v>1.9862644036055817</c:v>
                </c:pt>
                <c:pt idx="35">
                  <c:v>2.0334402496919428</c:v>
                </c:pt>
                <c:pt idx="36">
                  <c:v>2.1655676610584962</c:v>
                </c:pt>
                <c:pt idx="37">
                  <c:v>2.1829007416593473</c:v>
                </c:pt>
                <c:pt idx="38">
                  <c:v>2.2000014349031605</c:v>
                </c:pt>
                <c:pt idx="39">
                  <c:v>2.3291183227210781</c:v>
                </c:pt>
                <c:pt idx="40">
                  <c:v>2.5406213889258402</c:v>
                </c:pt>
                <c:pt idx="41">
                  <c:v>2.6388047739553957</c:v>
                </c:pt>
                <c:pt idx="42">
                  <c:v>2.6530167198301684</c:v>
                </c:pt>
                <c:pt idx="43">
                  <c:v>2.8319858352248133</c:v>
                </c:pt>
                <c:pt idx="44">
                  <c:v>3.0637757397076801</c:v>
                </c:pt>
                <c:pt idx="45">
                  <c:v>3.2387021514512995</c:v>
                </c:pt>
                <c:pt idx="46">
                  <c:v>3.3034594271531512</c:v>
                </c:pt>
                <c:pt idx="47">
                  <c:v>3.5021730118114047</c:v>
                </c:pt>
                <c:pt idx="48">
                  <c:v>3.5915683947399186</c:v>
                </c:pt>
                <c:pt idx="49">
                  <c:v>3.7866292503420533</c:v>
                </c:pt>
                <c:pt idx="50">
                  <c:v>3.87348960556072</c:v>
                </c:pt>
                <c:pt idx="51">
                  <c:v>4.1177429811860726</c:v>
                </c:pt>
                <c:pt idx="52">
                  <c:v>4.5432416650598819</c:v>
                </c:pt>
                <c:pt idx="53">
                  <c:v>4.7814093146303929</c:v>
                </c:pt>
                <c:pt idx="54">
                  <c:v>4.4971361379985062</c:v>
                </c:pt>
                <c:pt idx="55">
                  <c:v>4.8363379031497375</c:v>
                </c:pt>
                <c:pt idx="56">
                  <c:v>4.8889289851856779</c:v>
                </c:pt>
                <c:pt idx="57">
                  <c:v>4.9152595401432908</c:v>
                </c:pt>
                <c:pt idx="58">
                  <c:v>4.9411956926885763</c:v>
                </c:pt>
                <c:pt idx="59">
                  <c:v>5.2454864297996417</c:v>
                </c:pt>
                <c:pt idx="60">
                  <c:v>5.8743043203942849</c:v>
                </c:pt>
                <c:pt idx="61">
                  <c:v>5.994921761895001</c:v>
                </c:pt>
                <c:pt idx="62">
                  <c:v>6.2888503100804591</c:v>
                </c:pt>
                <c:pt idx="63">
                  <c:v>6.6789485035156879</c:v>
                </c:pt>
                <c:pt idx="64">
                  <c:v>6.6943775789824818</c:v>
                </c:pt>
                <c:pt idx="65">
                  <c:v>6.7094768423970379</c:v>
                </c:pt>
                <c:pt idx="66">
                  <c:v>6.7242492500087652</c:v>
                </c:pt>
                <c:pt idx="67">
                  <c:v>6.9819720230420756</c:v>
                </c:pt>
                <c:pt idx="68">
                  <c:v>7.6725648503056885</c:v>
                </c:pt>
                <c:pt idx="69">
                  <c:v>7.6576149319626712</c:v>
                </c:pt>
                <c:pt idx="70">
                  <c:v>8.2655279161419504</c:v>
                </c:pt>
                <c:pt idx="71">
                  <c:v>8.5810236881264537</c:v>
                </c:pt>
                <c:pt idx="72">
                  <c:v>8.6085166396752939</c:v>
                </c:pt>
                <c:pt idx="73">
                  <c:v>8.4467535501940674</c:v>
                </c:pt>
                <c:pt idx="74">
                  <c:v>8.73242439851178</c:v>
                </c:pt>
                <c:pt idx="75">
                  <c:v>9.1784541551946379</c:v>
                </c:pt>
                <c:pt idx="76">
                  <c:v>9.4105956663233972</c:v>
                </c:pt>
                <c:pt idx="77">
                  <c:v>9.8250805365651015</c:v>
                </c:pt>
                <c:pt idx="78">
                  <c:v>10.327105841512681</c:v>
                </c:pt>
                <c:pt idx="79">
                  <c:v>11.235667469384971</c:v>
                </c:pt>
                <c:pt idx="80">
                  <c:v>11.724915254756569</c:v>
                </c:pt>
                <c:pt idx="81">
                  <c:v>12.027686578686097</c:v>
                </c:pt>
                <c:pt idx="82">
                  <c:v>12.236930944767364</c:v>
                </c:pt>
                <c:pt idx="83">
                  <c:v>13.295738693458462</c:v>
                </c:pt>
                <c:pt idx="84">
                  <c:v>13.317331394682261</c:v>
                </c:pt>
                <c:pt idx="85">
                  <c:v>14.115136740259024</c:v>
                </c:pt>
                <c:pt idx="86">
                  <c:v>15.014884124257211</c:v>
                </c:pt>
                <c:pt idx="87">
                  <c:v>16.476290241460777</c:v>
                </c:pt>
                <c:pt idx="88">
                  <c:v>15.605636268145915</c:v>
                </c:pt>
                <c:pt idx="89">
                  <c:v>16.24384992582003</c:v>
                </c:pt>
                <c:pt idx="90">
                  <c:v>16.831896879510008</c:v>
                </c:pt>
                <c:pt idx="91">
                  <c:v>17.047619542687446</c:v>
                </c:pt>
                <c:pt idx="92">
                  <c:v>17.860339572078448</c:v>
                </c:pt>
                <c:pt idx="93">
                  <c:v>19.069170178723098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786368"/>
        <c:axId val="81787904"/>
      </c:scatterChart>
      <c:valAx>
        <c:axId val="81786368"/>
        <c:scaling>
          <c:orientation val="minMax"/>
          <c:max val="2100"/>
          <c:min val="1800"/>
        </c:scaling>
        <c:delete val="0"/>
        <c:axPos val="b"/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81787904"/>
        <c:crossesAt val="1.0000000000000003E-4"/>
        <c:crossBetween val="midCat"/>
      </c:valAx>
      <c:valAx>
        <c:axId val="81787904"/>
        <c:scaling>
          <c:logBase val="10"/>
          <c:orientation val="minMax"/>
          <c:max val="100"/>
          <c:min val="1.0000000000000002E-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fr-FR" sz="2000"/>
                  <a:t>GJ per</a:t>
                </a:r>
                <a:r>
                  <a:rPr lang="fr-FR" sz="2000" baseline="0"/>
                  <a:t> capita per year</a:t>
                </a:r>
                <a:endParaRPr lang="fr-FR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81786368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85188347517037066"/>
          <c:y val="0.21356185219077861"/>
          <c:w val="0.1467504972878434"/>
          <c:h val="0.6813762908838533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Global</a:t>
            </a:r>
            <a:r>
              <a:rPr lang="en-US" baseline="0"/>
              <a:t> e</a:t>
            </a:r>
            <a:r>
              <a:rPr lang="en-US"/>
              <a:t>nergy cons. per capita, fossil fuels + electricity: nuclear, wind, solar</a:t>
            </a:r>
          </a:p>
        </c:rich>
      </c:tx>
      <c:layout>
        <c:manualLayout>
          <c:xMode val="edge"/>
          <c:yMode val="edge"/>
          <c:x val="0.11644029705220343"/>
          <c:y val="2.090970727397676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42539729027849"/>
          <c:y val="8.0664841184897626E-2"/>
          <c:w val="0.8570059483970589"/>
          <c:h val="0.85977621015342454"/>
        </c:manualLayout>
      </c:layout>
      <c:scatterChart>
        <c:scatterStyle val="lineMarker"/>
        <c:varyColors val="0"/>
        <c:ser>
          <c:idx val="6"/>
          <c:order val="0"/>
          <c:tx>
            <c:strRef>
              <c:f>'\Users\hb144661\Documents\0-SPEC\energyTransition\Entropie-multiéchelle\[global-1751_2008-Joule.xlsx]global.1751_2008'!$E$1</c:f>
              <c:strCache>
                <c:ptCount val="1"/>
                <c:pt idx="0">
                  <c:v>Liquids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'\Users\hb144661\Documents\0-SPEC\energyTransition\Entropie-multiéchelle\[global-1751_2008-Joule.xlsx]global.1751_2008'!$A$2:$A$261</c:f>
              <c:numCache>
                <c:formatCode>General</c:formatCode>
                <c:ptCount val="260"/>
                <c:pt idx="0">
                  <c:v>1751</c:v>
                </c:pt>
                <c:pt idx="1">
                  <c:v>1752</c:v>
                </c:pt>
                <c:pt idx="2">
                  <c:v>1753</c:v>
                </c:pt>
                <c:pt idx="3">
                  <c:v>1754</c:v>
                </c:pt>
                <c:pt idx="4">
                  <c:v>1755</c:v>
                </c:pt>
                <c:pt idx="5">
                  <c:v>1756</c:v>
                </c:pt>
                <c:pt idx="6">
                  <c:v>1757</c:v>
                </c:pt>
                <c:pt idx="7">
                  <c:v>1758</c:v>
                </c:pt>
                <c:pt idx="8">
                  <c:v>1759</c:v>
                </c:pt>
                <c:pt idx="9">
                  <c:v>1760</c:v>
                </c:pt>
                <c:pt idx="10">
                  <c:v>1761</c:v>
                </c:pt>
                <c:pt idx="11">
                  <c:v>1762</c:v>
                </c:pt>
                <c:pt idx="12">
                  <c:v>1763</c:v>
                </c:pt>
                <c:pt idx="13">
                  <c:v>1764</c:v>
                </c:pt>
                <c:pt idx="14">
                  <c:v>1765</c:v>
                </c:pt>
                <c:pt idx="15">
                  <c:v>1766</c:v>
                </c:pt>
                <c:pt idx="16">
                  <c:v>1767</c:v>
                </c:pt>
                <c:pt idx="17">
                  <c:v>1768</c:v>
                </c:pt>
                <c:pt idx="18">
                  <c:v>1769</c:v>
                </c:pt>
                <c:pt idx="19">
                  <c:v>1770</c:v>
                </c:pt>
                <c:pt idx="20">
                  <c:v>1771</c:v>
                </c:pt>
                <c:pt idx="21">
                  <c:v>1772</c:v>
                </c:pt>
                <c:pt idx="22">
                  <c:v>1773</c:v>
                </c:pt>
                <c:pt idx="23">
                  <c:v>1774</c:v>
                </c:pt>
                <c:pt idx="24">
                  <c:v>1775</c:v>
                </c:pt>
                <c:pt idx="25">
                  <c:v>1776</c:v>
                </c:pt>
                <c:pt idx="26">
                  <c:v>1777</c:v>
                </c:pt>
                <c:pt idx="27">
                  <c:v>1778</c:v>
                </c:pt>
                <c:pt idx="28">
                  <c:v>1779</c:v>
                </c:pt>
                <c:pt idx="29">
                  <c:v>1780</c:v>
                </c:pt>
                <c:pt idx="30">
                  <c:v>1781</c:v>
                </c:pt>
                <c:pt idx="31">
                  <c:v>1782</c:v>
                </c:pt>
                <c:pt idx="32">
                  <c:v>1783</c:v>
                </c:pt>
                <c:pt idx="33">
                  <c:v>1784</c:v>
                </c:pt>
                <c:pt idx="34">
                  <c:v>1785</c:v>
                </c:pt>
                <c:pt idx="35">
                  <c:v>1786</c:v>
                </c:pt>
                <c:pt idx="36">
                  <c:v>1787</c:v>
                </c:pt>
                <c:pt idx="37">
                  <c:v>1788</c:v>
                </c:pt>
                <c:pt idx="38">
                  <c:v>1789</c:v>
                </c:pt>
                <c:pt idx="39">
                  <c:v>1790</c:v>
                </c:pt>
                <c:pt idx="40">
                  <c:v>1791</c:v>
                </c:pt>
                <c:pt idx="41">
                  <c:v>1792</c:v>
                </c:pt>
                <c:pt idx="42">
                  <c:v>1793</c:v>
                </c:pt>
                <c:pt idx="43">
                  <c:v>1794</c:v>
                </c:pt>
                <c:pt idx="44">
                  <c:v>1795</c:v>
                </c:pt>
                <c:pt idx="45">
                  <c:v>1796</c:v>
                </c:pt>
                <c:pt idx="46">
                  <c:v>1797</c:v>
                </c:pt>
                <c:pt idx="47">
                  <c:v>1798</c:v>
                </c:pt>
                <c:pt idx="48">
                  <c:v>1799</c:v>
                </c:pt>
                <c:pt idx="49">
                  <c:v>1800</c:v>
                </c:pt>
                <c:pt idx="50">
                  <c:v>1801</c:v>
                </c:pt>
                <c:pt idx="51">
                  <c:v>1802</c:v>
                </c:pt>
                <c:pt idx="52">
                  <c:v>1803</c:v>
                </c:pt>
                <c:pt idx="53">
                  <c:v>1804</c:v>
                </c:pt>
                <c:pt idx="54">
                  <c:v>1805</c:v>
                </c:pt>
                <c:pt idx="55">
                  <c:v>1806</c:v>
                </c:pt>
                <c:pt idx="56">
                  <c:v>1807</c:v>
                </c:pt>
                <c:pt idx="57">
                  <c:v>1808</c:v>
                </c:pt>
                <c:pt idx="58">
                  <c:v>1809</c:v>
                </c:pt>
                <c:pt idx="59">
                  <c:v>1810</c:v>
                </c:pt>
                <c:pt idx="60">
                  <c:v>1811</c:v>
                </c:pt>
                <c:pt idx="61">
                  <c:v>1812</c:v>
                </c:pt>
                <c:pt idx="62">
                  <c:v>1813</c:v>
                </c:pt>
                <c:pt idx="63">
                  <c:v>1814</c:v>
                </c:pt>
                <c:pt idx="64">
                  <c:v>1815</c:v>
                </c:pt>
                <c:pt idx="65">
                  <c:v>1816</c:v>
                </c:pt>
                <c:pt idx="66">
                  <c:v>1817</c:v>
                </c:pt>
                <c:pt idx="67">
                  <c:v>1818</c:v>
                </c:pt>
                <c:pt idx="68">
                  <c:v>1819</c:v>
                </c:pt>
                <c:pt idx="69">
                  <c:v>1820</c:v>
                </c:pt>
                <c:pt idx="70">
                  <c:v>1821</c:v>
                </c:pt>
                <c:pt idx="71">
                  <c:v>1822</c:v>
                </c:pt>
                <c:pt idx="72">
                  <c:v>1823</c:v>
                </c:pt>
                <c:pt idx="73">
                  <c:v>1824</c:v>
                </c:pt>
                <c:pt idx="74">
                  <c:v>1825</c:v>
                </c:pt>
                <c:pt idx="75">
                  <c:v>1826</c:v>
                </c:pt>
                <c:pt idx="76">
                  <c:v>1827</c:v>
                </c:pt>
                <c:pt idx="77">
                  <c:v>1828</c:v>
                </c:pt>
                <c:pt idx="78">
                  <c:v>1829</c:v>
                </c:pt>
                <c:pt idx="79">
                  <c:v>1830</c:v>
                </c:pt>
                <c:pt idx="80">
                  <c:v>1831</c:v>
                </c:pt>
                <c:pt idx="81">
                  <c:v>1832</c:v>
                </c:pt>
                <c:pt idx="82">
                  <c:v>1833</c:v>
                </c:pt>
                <c:pt idx="83">
                  <c:v>1834</c:v>
                </c:pt>
                <c:pt idx="84">
                  <c:v>1835</c:v>
                </c:pt>
                <c:pt idx="85">
                  <c:v>1836</c:v>
                </c:pt>
                <c:pt idx="86">
                  <c:v>1837</c:v>
                </c:pt>
                <c:pt idx="87">
                  <c:v>1838</c:v>
                </c:pt>
                <c:pt idx="88">
                  <c:v>1839</c:v>
                </c:pt>
                <c:pt idx="89">
                  <c:v>1840</c:v>
                </c:pt>
                <c:pt idx="90">
                  <c:v>1841</c:v>
                </c:pt>
                <c:pt idx="91">
                  <c:v>1842</c:v>
                </c:pt>
                <c:pt idx="92">
                  <c:v>1843</c:v>
                </c:pt>
                <c:pt idx="93">
                  <c:v>1844</c:v>
                </c:pt>
                <c:pt idx="94">
                  <c:v>1845</c:v>
                </c:pt>
                <c:pt idx="95">
                  <c:v>1846</c:v>
                </c:pt>
                <c:pt idx="96">
                  <c:v>1847</c:v>
                </c:pt>
                <c:pt idx="97">
                  <c:v>1848</c:v>
                </c:pt>
                <c:pt idx="98">
                  <c:v>1849</c:v>
                </c:pt>
                <c:pt idx="99">
                  <c:v>1850</c:v>
                </c:pt>
                <c:pt idx="100">
                  <c:v>1851</c:v>
                </c:pt>
                <c:pt idx="101">
                  <c:v>1852</c:v>
                </c:pt>
                <c:pt idx="102">
                  <c:v>1853</c:v>
                </c:pt>
                <c:pt idx="103">
                  <c:v>1854</c:v>
                </c:pt>
                <c:pt idx="104">
                  <c:v>1855</c:v>
                </c:pt>
                <c:pt idx="105">
                  <c:v>1856</c:v>
                </c:pt>
                <c:pt idx="106">
                  <c:v>1857</c:v>
                </c:pt>
                <c:pt idx="107">
                  <c:v>1858</c:v>
                </c:pt>
                <c:pt idx="108">
                  <c:v>1859</c:v>
                </c:pt>
                <c:pt idx="109">
                  <c:v>1860</c:v>
                </c:pt>
                <c:pt idx="110">
                  <c:v>1861</c:v>
                </c:pt>
                <c:pt idx="111">
                  <c:v>1862</c:v>
                </c:pt>
                <c:pt idx="112">
                  <c:v>1863</c:v>
                </c:pt>
                <c:pt idx="113">
                  <c:v>1864</c:v>
                </c:pt>
                <c:pt idx="114">
                  <c:v>1865</c:v>
                </c:pt>
                <c:pt idx="115">
                  <c:v>1866</c:v>
                </c:pt>
                <c:pt idx="116">
                  <c:v>1867</c:v>
                </c:pt>
                <c:pt idx="117">
                  <c:v>1868</c:v>
                </c:pt>
                <c:pt idx="118">
                  <c:v>1869</c:v>
                </c:pt>
                <c:pt idx="119">
                  <c:v>1870</c:v>
                </c:pt>
                <c:pt idx="120">
                  <c:v>1871</c:v>
                </c:pt>
                <c:pt idx="121">
                  <c:v>1872</c:v>
                </c:pt>
                <c:pt idx="122">
                  <c:v>1873</c:v>
                </c:pt>
                <c:pt idx="123">
                  <c:v>1874</c:v>
                </c:pt>
                <c:pt idx="124">
                  <c:v>1875</c:v>
                </c:pt>
                <c:pt idx="125">
                  <c:v>1876</c:v>
                </c:pt>
                <c:pt idx="126">
                  <c:v>1877</c:v>
                </c:pt>
                <c:pt idx="127">
                  <c:v>1878</c:v>
                </c:pt>
                <c:pt idx="128">
                  <c:v>1879</c:v>
                </c:pt>
                <c:pt idx="129">
                  <c:v>1880</c:v>
                </c:pt>
                <c:pt idx="130">
                  <c:v>1881</c:v>
                </c:pt>
                <c:pt idx="131">
                  <c:v>1882</c:v>
                </c:pt>
                <c:pt idx="132">
                  <c:v>1883</c:v>
                </c:pt>
                <c:pt idx="133">
                  <c:v>1884</c:v>
                </c:pt>
                <c:pt idx="134">
                  <c:v>1885</c:v>
                </c:pt>
                <c:pt idx="135">
                  <c:v>1886</c:v>
                </c:pt>
                <c:pt idx="136">
                  <c:v>1887</c:v>
                </c:pt>
                <c:pt idx="137">
                  <c:v>1888</c:v>
                </c:pt>
                <c:pt idx="138">
                  <c:v>1889</c:v>
                </c:pt>
                <c:pt idx="139">
                  <c:v>1890</c:v>
                </c:pt>
                <c:pt idx="140">
                  <c:v>1891</c:v>
                </c:pt>
                <c:pt idx="141">
                  <c:v>1892</c:v>
                </c:pt>
                <c:pt idx="142">
                  <c:v>1893</c:v>
                </c:pt>
                <c:pt idx="143">
                  <c:v>1894</c:v>
                </c:pt>
                <c:pt idx="144">
                  <c:v>1895</c:v>
                </c:pt>
                <c:pt idx="145">
                  <c:v>1896</c:v>
                </c:pt>
                <c:pt idx="146">
                  <c:v>1897</c:v>
                </c:pt>
                <c:pt idx="147">
                  <c:v>1898</c:v>
                </c:pt>
                <c:pt idx="148">
                  <c:v>1899</c:v>
                </c:pt>
                <c:pt idx="149">
                  <c:v>1900</c:v>
                </c:pt>
                <c:pt idx="150">
                  <c:v>1901</c:v>
                </c:pt>
                <c:pt idx="151">
                  <c:v>1902</c:v>
                </c:pt>
                <c:pt idx="152">
                  <c:v>1903</c:v>
                </c:pt>
                <c:pt idx="153">
                  <c:v>1904</c:v>
                </c:pt>
                <c:pt idx="154">
                  <c:v>1905</c:v>
                </c:pt>
                <c:pt idx="155">
                  <c:v>1906</c:v>
                </c:pt>
                <c:pt idx="156">
                  <c:v>1907</c:v>
                </c:pt>
                <c:pt idx="157">
                  <c:v>1908</c:v>
                </c:pt>
                <c:pt idx="158">
                  <c:v>1909</c:v>
                </c:pt>
                <c:pt idx="159">
                  <c:v>1910</c:v>
                </c:pt>
                <c:pt idx="160">
                  <c:v>1911</c:v>
                </c:pt>
                <c:pt idx="161">
                  <c:v>1912</c:v>
                </c:pt>
                <c:pt idx="162">
                  <c:v>1913</c:v>
                </c:pt>
                <c:pt idx="163">
                  <c:v>1914</c:v>
                </c:pt>
                <c:pt idx="164">
                  <c:v>1915</c:v>
                </c:pt>
                <c:pt idx="165">
                  <c:v>1916</c:v>
                </c:pt>
                <c:pt idx="166">
                  <c:v>1917</c:v>
                </c:pt>
                <c:pt idx="167">
                  <c:v>1918</c:v>
                </c:pt>
                <c:pt idx="168">
                  <c:v>1919</c:v>
                </c:pt>
                <c:pt idx="169">
                  <c:v>1920</c:v>
                </c:pt>
                <c:pt idx="170">
                  <c:v>1921</c:v>
                </c:pt>
                <c:pt idx="171">
                  <c:v>1922</c:v>
                </c:pt>
                <c:pt idx="172">
                  <c:v>1923</c:v>
                </c:pt>
                <c:pt idx="173">
                  <c:v>1924</c:v>
                </c:pt>
                <c:pt idx="174">
                  <c:v>1925</c:v>
                </c:pt>
                <c:pt idx="175">
                  <c:v>1926</c:v>
                </c:pt>
                <c:pt idx="176">
                  <c:v>1927</c:v>
                </c:pt>
                <c:pt idx="177">
                  <c:v>1928</c:v>
                </c:pt>
                <c:pt idx="178">
                  <c:v>1929</c:v>
                </c:pt>
                <c:pt idx="179">
                  <c:v>1930</c:v>
                </c:pt>
                <c:pt idx="180">
                  <c:v>1931</c:v>
                </c:pt>
                <c:pt idx="181">
                  <c:v>1932</c:v>
                </c:pt>
                <c:pt idx="182">
                  <c:v>1933</c:v>
                </c:pt>
                <c:pt idx="183">
                  <c:v>1934</c:v>
                </c:pt>
                <c:pt idx="184">
                  <c:v>1935</c:v>
                </c:pt>
                <c:pt idx="185">
                  <c:v>1936</c:v>
                </c:pt>
                <c:pt idx="186">
                  <c:v>1937</c:v>
                </c:pt>
                <c:pt idx="187">
                  <c:v>1938</c:v>
                </c:pt>
                <c:pt idx="188">
                  <c:v>1939</c:v>
                </c:pt>
                <c:pt idx="189">
                  <c:v>1940</c:v>
                </c:pt>
                <c:pt idx="190">
                  <c:v>1941</c:v>
                </c:pt>
                <c:pt idx="191">
                  <c:v>1942</c:v>
                </c:pt>
                <c:pt idx="192">
                  <c:v>1943</c:v>
                </c:pt>
                <c:pt idx="193">
                  <c:v>1944</c:v>
                </c:pt>
                <c:pt idx="194">
                  <c:v>1945</c:v>
                </c:pt>
                <c:pt idx="195">
                  <c:v>1946</c:v>
                </c:pt>
                <c:pt idx="196">
                  <c:v>1947</c:v>
                </c:pt>
                <c:pt idx="197">
                  <c:v>1948</c:v>
                </c:pt>
                <c:pt idx="198">
                  <c:v>1949</c:v>
                </c:pt>
                <c:pt idx="199">
                  <c:v>1950</c:v>
                </c:pt>
                <c:pt idx="200">
                  <c:v>1951</c:v>
                </c:pt>
                <c:pt idx="201">
                  <c:v>1952</c:v>
                </c:pt>
                <c:pt idx="202">
                  <c:v>1953</c:v>
                </c:pt>
                <c:pt idx="203">
                  <c:v>1954</c:v>
                </c:pt>
                <c:pt idx="204">
                  <c:v>1955</c:v>
                </c:pt>
                <c:pt idx="205">
                  <c:v>1956</c:v>
                </c:pt>
                <c:pt idx="206">
                  <c:v>1957</c:v>
                </c:pt>
                <c:pt idx="207">
                  <c:v>1958</c:v>
                </c:pt>
                <c:pt idx="208">
                  <c:v>1959</c:v>
                </c:pt>
                <c:pt idx="209">
                  <c:v>1960</c:v>
                </c:pt>
                <c:pt idx="210">
                  <c:v>1961</c:v>
                </c:pt>
                <c:pt idx="211">
                  <c:v>1962</c:v>
                </c:pt>
                <c:pt idx="212">
                  <c:v>1963</c:v>
                </c:pt>
                <c:pt idx="213">
                  <c:v>1964</c:v>
                </c:pt>
                <c:pt idx="214">
                  <c:v>1965</c:v>
                </c:pt>
                <c:pt idx="215">
                  <c:v>1966</c:v>
                </c:pt>
                <c:pt idx="216">
                  <c:v>1967</c:v>
                </c:pt>
                <c:pt idx="217">
                  <c:v>1968</c:v>
                </c:pt>
                <c:pt idx="218">
                  <c:v>1969</c:v>
                </c:pt>
                <c:pt idx="219">
                  <c:v>1970</c:v>
                </c:pt>
                <c:pt idx="220">
                  <c:v>1971</c:v>
                </c:pt>
                <c:pt idx="221">
                  <c:v>1972</c:v>
                </c:pt>
                <c:pt idx="222">
                  <c:v>1973</c:v>
                </c:pt>
                <c:pt idx="223">
                  <c:v>1974</c:v>
                </c:pt>
                <c:pt idx="224">
                  <c:v>1975</c:v>
                </c:pt>
                <c:pt idx="225">
                  <c:v>1976</c:v>
                </c:pt>
                <c:pt idx="226">
                  <c:v>1977</c:v>
                </c:pt>
                <c:pt idx="227">
                  <c:v>1978</c:v>
                </c:pt>
                <c:pt idx="228">
                  <c:v>1979</c:v>
                </c:pt>
                <c:pt idx="229">
                  <c:v>1980</c:v>
                </c:pt>
                <c:pt idx="230">
                  <c:v>1981</c:v>
                </c:pt>
                <c:pt idx="231">
                  <c:v>1982</c:v>
                </c:pt>
                <c:pt idx="232">
                  <c:v>1983</c:v>
                </c:pt>
                <c:pt idx="233">
                  <c:v>1984</c:v>
                </c:pt>
                <c:pt idx="234">
                  <c:v>1985</c:v>
                </c:pt>
                <c:pt idx="235">
                  <c:v>1986</c:v>
                </c:pt>
                <c:pt idx="236">
                  <c:v>1987</c:v>
                </c:pt>
                <c:pt idx="237">
                  <c:v>1988</c:v>
                </c:pt>
                <c:pt idx="238">
                  <c:v>1989</c:v>
                </c:pt>
                <c:pt idx="239">
                  <c:v>1990</c:v>
                </c:pt>
                <c:pt idx="240">
                  <c:v>1991</c:v>
                </c:pt>
                <c:pt idx="241">
                  <c:v>1992</c:v>
                </c:pt>
                <c:pt idx="242">
                  <c:v>1993</c:v>
                </c:pt>
                <c:pt idx="243">
                  <c:v>1994</c:v>
                </c:pt>
                <c:pt idx="244">
                  <c:v>1995</c:v>
                </c:pt>
                <c:pt idx="245">
                  <c:v>1996</c:v>
                </c:pt>
                <c:pt idx="246">
                  <c:v>1997</c:v>
                </c:pt>
                <c:pt idx="247">
                  <c:v>1998</c:v>
                </c:pt>
                <c:pt idx="248">
                  <c:v>1999</c:v>
                </c:pt>
                <c:pt idx="249">
                  <c:v>2000</c:v>
                </c:pt>
                <c:pt idx="250">
                  <c:v>2001</c:v>
                </c:pt>
                <c:pt idx="251">
                  <c:v>2002</c:v>
                </c:pt>
                <c:pt idx="252">
                  <c:v>2003</c:v>
                </c:pt>
                <c:pt idx="253">
                  <c:v>2004</c:v>
                </c:pt>
                <c:pt idx="254">
                  <c:v>2005</c:v>
                </c:pt>
                <c:pt idx="255">
                  <c:v>2006</c:v>
                </c:pt>
                <c:pt idx="256">
                  <c:v>2007</c:v>
                </c:pt>
                <c:pt idx="257">
                  <c:v>2008</c:v>
                </c:pt>
                <c:pt idx="258">
                  <c:v>2009</c:v>
                </c:pt>
                <c:pt idx="259">
                  <c:v>2010</c:v>
                </c:pt>
              </c:numCache>
            </c:numRef>
          </c:xVal>
          <c:yVal>
            <c:numRef>
              <c:f>'\Users\hb144661\Documents\0-SPEC\energyTransition\Entropie-multiéchelle\[global-1751_2008-Joule.xlsx]global.1751_2008'!$P$2:$P$261</c:f>
              <c:numCache>
                <c:formatCode>General</c:formatCode>
                <c:ptCount val="2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3.5896425375843276E-2</c:v>
                </c:pt>
                <c:pt idx="120">
                  <c:v>3.5713819646833178E-2</c:v>
                </c:pt>
                <c:pt idx="121">
                  <c:v>3.5532142836285592E-2</c:v>
                </c:pt>
                <c:pt idx="122">
                  <c:v>3.5351390218776285E-2</c:v>
                </c:pt>
                <c:pt idx="123">
                  <c:v>3.5171557092919574E-2</c:v>
                </c:pt>
                <c:pt idx="124">
                  <c:v>3.4992638781245769E-2</c:v>
                </c:pt>
                <c:pt idx="125">
                  <c:v>3.4814630630079377E-2</c:v>
                </c:pt>
                <c:pt idx="126">
                  <c:v>6.9275056018836795E-2</c:v>
                </c:pt>
                <c:pt idx="127">
                  <c:v>6.8922652625627509E-2</c:v>
                </c:pt>
                <c:pt idx="128">
                  <c:v>0.10285806287174781</c:v>
                </c:pt>
                <c:pt idx="129">
                  <c:v>0.10233482214906844</c:v>
                </c:pt>
                <c:pt idx="130">
                  <c:v>0.13575232421451</c:v>
                </c:pt>
                <c:pt idx="131">
                  <c:v>0.13506174982253502</c:v>
                </c:pt>
                <c:pt idx="132">
                  <c:v>0.1007810162957153</c:v>
                </c:pt>
                <c:pt idx="133">
                  <c:v>0.13369112205925981</c:v>
                </c:pt>
                <c:pt idx="134">
                  <c:v>0.13301103303785466</c:v>
                </c:pt>
                <c:pt idx="135">
                  <c:v>0.16541800455114664</c:v>
                </c:pt>
                <c:pt idx="136">
                  <c:v>0.16457652033659906</c:v>
                </c:pt>
                <c:pt idx="137">
                  <c:v>0.16373931676662398</c:v>
                </c:pt>
                <c:pt idx="138">
                  <c:v>0.19548764647861058</c:v>
                </c:pt>
                <c:pt idx="139">
                  <c:v>0.2593242633093043</c:v>
                </c:pt>
                <c:pt idx="140">
                  <c:v>0.29025571089656643</c:v>
                </c:pt>
                <c:pt idx="141">
                  <c:v>0.28877917513756912</c:v>
                </c:pt>
                <c:pt idx="142">
                  <c:v>0.31923350060133054</c:v>
                </c:pt>
                <c:pt idx="143">
                  <c:v>0.2858485988980391</c:v>
                </c:pt>
                <c:pt idx="144">
                  <c:v>0.34759325601373242</c:v>
                </c:pt>
                <c:pt idx="145">
                  <c:v>0.37726368347277733</c:v>
                </c:pt>
                <c:pt idx="146">
                  <c:v>0.40662324806042222</c:v>
                </c:pt>
                <c:pt idx="147">
                  <c:v>0.40455474865227581</c:v>
                </c:pt>
                <c:pt idx="148">
                  <c:v>0.43345806186948321</c:v>
                </c:pt>
                <c:pt idx="149">
                  <c:v>0.49286063234873323</c:v>
                </c:pt>
                <c:pt idx="150">
                  <c:v>0.55164762213046714</c:v>
                </c:pt>
                <c:pt idx="151">
                  <c:v>0.57933256910182451</c:v>
                </c:pt>
                <c:pt idx="152">
                  <c:v>0.60672157308169017</c:v>
                </c:pt>
                <c:pt idx="153">
                  <c:v>0.69418044558787539</c:v>
                </c:pt>
                <c:pt idx="154">
                  <c:v>0.69064913780433113</c:v>
                </c:pt>
                <c:pt idx="155">
                  <c:v>0.68713579384379775</c:v>
                </c:pt>
                <c:pt idx="156">
                  <c:v>0.83225778369878356</c:v>
                </c:pt>
                <c:pt idx="157">
                  <c:v>0.88716865086199581</c:v>
                </c:pt>
                <c:pt idx="158">
                  <c:v>0.94149931603404546</c:v>
                </c:pt>
                <c:pt idx="159">
                  <c:v>0.99525426124051652</c:v>
                </c:pt>
                <c:pt idx="160">
                  <c:v>1.0484379379210298</c:v>
                </c:pt>
                <c:pt idx="161">
                  <c:v>1.072079641673791</c:v>
                </c:pt>
                <c:pt idx="162">
                  <c:v>1.1819368681953928</c:v>
                </c:pt>
                <c:pt idx="163">
                  <c:v>1.2046054165043418</c:v>
                </c:pt>
                <c:pt idx="164">
                  <c:v>1.2840831087594782</c:v>
                </c:pt>
                <c:pt idx="165">
                  <c:v>1.3627210197894843</c:v>
                </c:pt>
                <c:pt idx="166">
                  <c:v>1.5252624390218377</c:v>
                </c:pt>
                <c:pt idx="167">
                  <c:v>1.4894014880732249</c:v>
                </c:pt>
                <c:pt idx="168">
                  <c:v>1.7054965568509164</c:v>
                </c:pt>
                <c:pt idx="169">
                  <c:v>2.1697051148424387</c:v>
                </c:pt>
                <c:pt idx="170">
                  <c:v>2.3116729211929683</c:v>
                </c:pt>
                <c:pt idx="171">
                  <c:v>2.5547630348701875</c:v>
                </c:pt>
                <c:pt idx="172">
                  <c:v>2.9798083592365194</c:v>
                </c:pt>
                <c:pt idx="173">
                  <c:v>2.9171980179802937</c:v>
                </c:pt>
                <c:pt idx="174">
                  <c:v>3.0395045321765726</c:v>
                </c:pt>
                <c:pt idx="175">
                  <c:v>3.0812401276055374</c:v>
                </c:pt>
                <c:pt idx="176">
                  <c:v>3.4802625134685079</c:v>
                </c:pt>
                <c:pt idx="177">
                  <c:v>3.6171204153631096</c:v>
                </c:pt>
                <c:pt idx="178">
                  <c:v>4.0009092975676284</c:v>
                </c:pt>
                <c:pt idx="179">
                  <c:v>3.7579478443967327</c:v>
                </c:pt>
                <c:pt idx="180">
                  <c:v>3.5937536553982916</c:v>
                </c:pt>
                <c:pt idx="181">
                  <c:v>3.4090080918971126</c:v>
                </c:pt>
                <c:pt idx="182">
                  <c:v>3.6826508312452089</c:v>
                </c:pt>
                <c:pt idx="183">
                  <c:v>3.8321062549870688</c:v>
                </c:pt>
                <c:pt idx="184">
                  <c:v>4.1187799525238491</c:v>
                </c:pt>
                <c:pt idx="185">
                  <c:v>4.4457000415454919</c:v>
                </c:pt>
                <c:pt idx="186">
                  <c:v>5.017814661740684</c:v>
                </c:pt>
                <c:pt idx="187">
                  <c:v>4.8524760907655837</c:v>
                </c:pt>
                <c:pt idx="188">
                  <c:v>4.9822820694542873</c:v>
                </c:pt>
                <c:pt idx="189">
                  <c:v>5.0872391196900528</c:v>
                </c:pt>
                <c:pt idx="190">
                  <c:v>5.1900878623664957</c:v>
                </c:pt>
                <c:pt idx="191">
                  <c:v>4.8336536808713451</c:v>
                </c:pt>
                <c:pt idx="192">
                  <c:v>5.152562304010563</c:v>
                </c:pt>
                <c:pt idx="193">
                  <c:v>5.8708764689959496</c:v>
                </c:pt>
                <c:pt idx="194">
                  <c:v>5.8141887449040492</c:v>
                </c:pt>
                <c:pt idx="195">
                  <c:v>6.1145705483054877</c:v>
                </c:pt>
                <c:pt idx="196">
                  <c:v>6.6789067307119749</c:v>
                </c:pt>
                <c:pt idx="197">
                  <c:v>7.4792192023909578</c:v>
                </c:pt>
                <c:pt idx="198">
                  <c:v>7.3689746861333765</c:v>
                </c:pt>
                <c:pt idx="199">
                  <c:v>8.5034940020272796</c:v>
                </c:pt>
                <c:pt idx="200">
                  <c:v>9.4508582403008834</c:v>
                </c:pt>
                <c:pt idx="201">
                  <c:v>9.7598909491696428</c:v>
                </c:pt>
                <c:pt idx="202">
                  <c:v>10.13025391118282</c:v>
                </c:pt>
                <c:pt idx="203">
                  <c:v>10.390274235892472</c:v>
                </c:pt>
                <c:pt idx="204">
                  <c:v>11.442753056444902</c:v>
                </c:pt>
                <c:pt idx="205">
                  <c:v>12.201099694972202</c:v>
                </c:pt>
                <c:pt idx="206">
                  <c:v>12.592330288902128</c:v>
                </c:pt>
                <c:pt idx="207">
                  <c:v>12.653304657452514</c:v>
                </c:pt>
                <c:pt idx="208">
                  <c:v>13.404242748922286</c:v>
                </c:pt>
                <c:pt idx="209">
                  <c:v>14.156362155860904</c:v>
                </c:pt>
                <c:pt idx="210">
                  <c:v>14.794186794319637</c:v>
                </c:pt>
                <c:pt idx="211">
                  <c:v>15.740823030320451</c:v>
                </c:pt>
                <c:pt idx="212">
                  <c:v>16.58424838398652</c:v>
                </c:pt>
                <c:pt idx="213">
                  <c:v>17.592161839201097</c:v>
                </c:pt>
                <c:pt idx="214">
                  <c:v>18.511480154802577</c:v>
                </c:pt>
                <c:pt idx="215">
                  <c:v>19.718595473119809</c:v>
                </c:pt>
                <c:pt idx="216">
                  <c:v>20.816117306194442</c:v>
                </c:pt>
                <c:pt idx="217">
                  <c:v>22.268210476030259</c:v>
                </c:pt>
                <c:pt idx="218">
                  <c:v>23.574807428816225</c:v>
                </c:pt>
                <c:pt idx="219">
                  <c:v>25.433881021454614</c:v>
                </c:pt>
                <c:pt idx="220">
                  <c:v>26.428684765089184</c:v>
                </c:pt>
                <c:pt idx="221">
                  <c:v>27.404544264264864</c:v>
                </c:pt>
                <c:pt idx="222">
                  <c:v>29.302781195058319</c:v>
                </c:pt>
                <c:pt idx="223">
                  <c:v>28.811244910750514</c:v>
                </c:pt>
                <c:pt idx="224">
                  <c:v>26.854160015020167</c:v>
                </c:pt>
                <c:pt idx="225">
                  <c:v>28.606611624882611</c:v>
                </c:pt>
                <c:pt idx="226">
                  <c:v>29.095842502415611</c:v>
                </c:pt>
                <c:pt idx="227">
                  <c:v>28.485354389460529</c:v>
                </c:pt>
                <c:pt idx="228">
                  <c:v>29.734199555036238</c:v>
                </c:pt>
                <c:pt idx="229">
                  <c:v>27.783821286153341</c:v>
                </c:pt>
                <c:pt idx="230">
                  <c:v>25.771655887506316</c:v>
                </c:pt>
                <c:pt idx="231">
                  <c:v>24.266523375948687</c:v>
                </c:pt>
                <c:pt idx="232">
                  <c:v>23.600043777914635</c:v>
                </c:pt>
                <c:pt idx="233">
                  <c:v>23.439585388138436</c:v>
                </c:pt>
                <c:pt idx="234">
                  <c:v>22.859073370978219</c:v>
                </c:pt>
                <c:pt idx="235">
                  <c:v>23.55188545784938</c:v>
                </c:pt>
                <c:pt idx="236">
                  <c:v>23.282795592942964</c:v>
                </c:pt>
                <c:pt idx="237">
                  <c:v>23.924807923637481</c:v>
                </c:pt>
                <c:pt idx="238">
                  <c:v>23.989796771559789</c:v>
                </c:pt>
                <c:pt idx="239">
                  <c:v>24.061945316816526</c:v>
                </c:pt>
                <c:pt idx="240">
                  <c:v>24.664944374201351</c:v>
                </c:pt>
                <c:pt idx="241">
                  <c:v>23.202902229850846</c:v>
                </c:pt>
                <c:pt idx="242">
                  <c:v>23.095248260844073</c:v>
                </c:pt>
                <c:pt idx="243">
                  <c:v>22.952411642310821</c:v>
                </c:pt>
                <c:pt idx="244">
                  <c:v>22.793447856555545</c:v>
                </c:pt>
                <c:pt idx="245">
                  <c:v>22.79240018125919</c:v>
                </c:pt>
                <c:pt idx="246">
                  <c:v>23.113242534473329</c:v>
                </c:pt>
                <c:pt idx="247">
                  <c:v>23.228060072742267</c:v>
                </c:pt>
                <c:pt idx="248">
                  <c:v>22.480044861605506</c:v>
                </c:pt>
                <c:pt idx="249">
                  <c:v>23.127427343037628</c:v>
                </c:pt>
                <c:pt idx="250">
                  <c:v>22.904213277366136</c:v>
                </c:pt>
                <c:pt idx="251">
                  <c:v>22.483307158365751</c:v>
                </c:pt>
                <c:pt idx="252">
                  <c:v>23.199616078490454</c:v>
                </c:pt>
                <c:pt idx="253">
                  <c:v>23.645704933974397</c:v>
                </c:pt>
                <c:pt idx="254">
                  <c:v>23.715337575543053</c:v>
                </c:pt>
                <c:pt idx="255">
                  <c:v>23.520515746707936</c:v>
                </c:pt>
                <c:pt idx="256">
                  <c:v>23.22086405881139</c:v>
                </c:pt>
                <c:pt idx="257">
                  <c:v>23.133448073100858</c:v>
                </c:pt>
                <c:pt idx="258">
                  <c:v>0</c:v>
                </c:pt>
                <c:pt idx="259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'\Users\hb144661\Documents\0-SPEC\energyTransition\Entropie-multiéchelle\[global-1751_2008-Joule.xlsx]global.1751_2008'!$F$1</c:f>
              <c:strCache>
                <c:ptCount val="1"/>
                <c:pt idx="0">
                  <c:v>Solids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'\Users\hb144661\Documents\0-SPEC\energyTransition\Entropie-multiéchelle\[global-1751_2008-Joule.xlsx]global.1751_2008'!$A$2:$A$261</c:f>
              <c:numCache>
                <c:formatCode>General</c:formatCode>
                <c:ptCount val="260"/>
                <c:pt idx="0">
                  <c:v>1751</c:v>
                </c:pt>
                <c:pt idx="1">
                  <c:v>1752</c:v>
                </c:pt>
                <c:pt idx="2">
                  <c:v>1753</c:v>
                </c:pt>
                <c:pt idx="3">
                  <c:v>1754</c:v>
                </c:pt>
                <c:pt idx="4">
                  <c:v>1755</c:v>
                </c:pt>
                <c:pt idx="5">
                  <c:v>1756</c:v>
                </c:pt>
                <c:pt idx="6">
                  <c:v>1757</c:v>
                </c:pt>
                <c:pt idx="7">
                  <c:v>1758</c:v>
                </c:pt>
                <c:pt idx="8">
                  <c:v>1759</c:v>
                </c:pt>
                <c:pt idx="9">
                  <c:v>1760</c:v>
                </c:pt>
                <c:pt idx="10">
                  <c:v>1761</c:v>
                </c:pt>
                <c:pt idx="11">
                  <c:v>1762</c:v>
                </c:pt>
                <c:pt idx="12">
                  <c:v>1763</c:v>
                </c:pt>
                <c:pt idx="13">
                  <c:v>1764</c:v>
                </c:pt>
                <c:pt idx="14">
                  <c:v>1765</c:v>
                </c:pt>
                <c:pt idx="15">
                  <c:v>1766</c:v>
                </c:pt>
                <c:pt idx="16">
                  <c:v>1767</c:v>
                </c:pt>
                <c:pt idx="17">
                  <c:v>1768</c:v>
                </c:pt>
                <c:pt idx="18">
                  <c:v>1769</c:v>
                </c:pt>
                <c:pt idx="19">
                  <c:v>1770</c:v>
                </c:pt>
                <c:pt idx="20">
                  <c:v>1771</c:v>
                </c:pt>
                <c:pt idx="21">
                  <c:v>1772</c:v>
                </c:pt>
                <c:pt idx="22">
                  <c:v>1773</c:v>
                </c:pt>
                <c:pt idx="23">
                  <c:v>1774</c:v>
                </c:pt>
                <c:pt idx="24">
                  <c:v>1775</c:v>
                </c:pt>
                <c:pt idx="25">
                  <c:v>1776</c:v>
                </c:pt>
                <c:pt idx="26">
                  <c:v>1777</c:v>
                </c:pt>
                <c:pt idx="27">
                  <c:v>1778</c:v>
                </c:pt>
                <c:pt idx="28">
                  <c:v>1779</c:v>
                </c:pt>
                <c:pt idx="29">
                  <c:v>1780</c:v>
                </c:pt>
                <c:pt idx="30">
                  <c:v>1781</c:v>
                </c:pt>
                <c:pt idx="31">
                  <c:v>1782</c:v>
                </c:pt>
                <c:pt idx="32">
                  <c:v>1783</c:v>
                </c:pt>
                <c:pt idx="33">
                  <c:v>1784</c:v>
                </c:pt>
                <c:pt idx="34">
                  <c:v>1785</c:v>
                </c:pt>
                <c:pt idx="35">
                  <c:v>1786</c:v>
                </c:pt>
                <c:pt idx="36">
                  <c:v>1787</c:v>
                </c:pt>
                <c:pt idx="37">
                  <c:v>1788</c:v>
                </c:pt>
                <c:pt idx="38">
                  <c:v>1789</c:v>
                </c:pt>
                <c:pt idx="39">
                  <c:v>1790</c:v>
                </c:pt>
                <c:pt idx="40">
                  <c:v>1791</c:v>
                </c:pt>
                <c:pt idx="41">
                  <c:v>1792</c:v>
                </c:pt>
                <c:pt idx="42">
                  <c:v>1793</c:v>
                </c:pt>
                <c:pt idx="43">
                  <c:v>1794</c:v>
                </c:pt>
                <c:pt idx="44">
                  <c:v>1795</c:v>
                </c:pt>
                <c:pt idx="45">
                  <c:v>1796</c:v>
                </c:pt>
                <c:pt idx="46">
                  <c:v>1797</c:v>
                </c:pt>
                <c:pt idx="47">
                  <c:v>1798</c:v>
                </c:pt>
                <c:pt idx="48">
                  <c:v>1799</c:v>
                </c:pt>
                <c:pt idx="49">
                  <c:v>1800</c:v>
                </c:pt>
                <c:pt idx="50">
                  <c:v>1801</c:v>
                </c:pt>
                <c:pt idx="51">
                  <c:v>1802</c:v>
                </c:pt>
                <c:pt idx="52">
                  <c:v>1803</c:v>
                </c:pt>
                <c:pt idx="53">
                  <c:v>1804</c:v>
                </c:pt>
                <c:pt idx="54">
                  <c:v>1805</c:v>
                </c:pt>
                <c:pt idx="55">
                  <c:v>1806</c:v>
                </c:pt>
                <c:pt idx="56">
                  <c:v>1807</c:v>
                </c:pt>
                <c:pt idx="57">
                  <c:v>1808</c:v>
                </c:pt>
                <c:pt idx="58">
                  <c:v>1809</c:v>
                </c:pt>
                <c:pt idx="59">
                  <c:v>1810</c:v>
                </c:pt>
                <c:pt idx="60">
                  <c:v>1811</c:v>
                </c:pt>
                <c:pt idx="61">
                  <c:v>1812</c:v>
                </c:pt>
                <c:pt idx="62">
                  <c:v>1813</c:v>
                </c:pt>
                <c:pt idx="63">
                  <c:v>1814</c:v>
                </c:pt>
                <c:pt idx="64">
                  <c:v>1815</c:v>
                </c:pt>
                <c:pt idx="65">
                  <c:v>1816</c:v>
                </c:pt>
                <c:pt idx="66">
                  <c:v>1817</c:v>
                </c:pt>
                <c:pt idx="67">
                  <c:v>1818</c:v>
                </c:pt>
                <c:pt idx="68">
                  <c:v>1819</c:v>
                </c:pt>
                <c:pt idx="69">
                  <c:v>1820</c:v>
                </c:pt>
                <c:pt idx="70">
                  <c:v>1821</c:v>
                </c:pt>
                <c:pt idx="71">
                  <c:v>1822</c:v>
                </c:pt>
                <c:pt idx="72">
                  <c:v>1823</c:v>
                </c:pt>
                <c:pt idx="73">
                  <c:v>1824</c:v>
                </c:pt>
                <c:pt idx="74">
                  <c:v>1825</c:v>
                </c:pt>
                <c:pt idx="75">
                  <c:v>1826</c:v>
                </c:pt>
                <c:pt idx="76">
                  <c:v>1827</c:v>
                </c:pt>
                <c:pt idx="77">
                  <c:v>1828</c:v>
                </c:pt>
                <c:pt idx="78">
                  <c:v>1829</c:v>
                </c:pt>
                <c:pt idx="79">
                  <c:v>1830</c:v>
                </c:pt>
                <c:pt idx="80">
                  <c:v>1831</c:v>
                </c:pt>
                <c:pt idx="81">
                  <c:v>1832</c:v>
                </c:pt>
                <c:pt idx="82">
                  <c:v>1833</c:v>
                </c:pt>
                <c:pt idx="83">
                  <c:v>1834</c:v>
                </c:pt>
                <c:pt idx="84">
                  <c:v>1835</c:v>
                </c:pt>
                <c:pt idx="85">
                  <c:v>1836</c:v>
                </c:pt>
                <c:pt idx="86">
                  <c:v>1837</c:v>
                </c:pt>
                <c:pt idx="87">
                  <c:v>1838</c:v>
                </c:pt>
                <c:pt idx="88">
                  <c:v>1839</c:v>
                </c:pt>
                <c:pt idx="89">
                  <c:v>1840</c:v>
                </c:pt>
                <c:pt idx="90">
                  <c:v>1841</c:v>
                </c:pt>
                <c:pt idx="91">
                  <c:v>1842</c:v>
                </c:pt>
                <c:pt idx="92">
                  <c:v>1843</c:v>
                </c:pt>
                <c:pt idx="93">
                  <c:v>1844</c:v>
                </c:pt>
                <c:pt idx="94">
                  <c:v>1845</c:v>
                </c:pt>
                <c:pt idx="95">
                  <c:v>1846</c:v>
                </c:pt>
                <c:pt idx="96">
                  <c:v>1847</c:v>
                </c:pt>
                <c:pt idx="97">
                  <c:v>1848</c:v>
                </c:pt>
                <c:pt idx="98">
                  <c:v>1849</c:v>
                </c:pt>
                <c:pt idx="99">
                  <c:v>1850</c:v>
                </c:pt>
                <c:pt idx="100">
                  <c:v>1851</c:v>
                </c:pt>
                <c:pt idx="101">
                  <c:v>1852</c:v>
                </c:pt>
                <c:pt idx="102">
                  <c:v>1853</c:v>
                </c:pt>
                <c:pt idx="103">
                  <c:v>1854</c:v>
                </c:pt>
                <c:pt idx="104">
                  <c:v>1855</c:v>
                </c:pt>
                <c:pt idx="105">
                  <c:v>1856</c:v>
                </c:pt>
                <c:pt idx="106">
                  <c:v>1857</c:v>
                </c:pt>
                <c:pt idx="107">
                  <c:v>1858</c:v>
                </c:pt>
                <c:pt idx="108">
                  <c:v>1859</c:v>
                </c:pt>
                <c:pt idx="109">
                  <c:v>1860</c:v>
                </c:pt>
                <c:pt idx="110">
                  <c:v>1861</c:v>
                </c:pt>
                <c:pt idx="111">
                  <c:v>1862</c:v>
                </c:pt>
                <c:pt idx="112">
                  <c:v>1863</c:v>
                </c:pt>
                <c:pt idx="113">
                  <c:v>1864</c:v>
                </c:pt>
                <c:pt idx="114">
                  <c:v>1865</c:v>
                </c:pt>
                <c:pt idx="115">
                  <c:v>1866</c:v>
                </c:pt>
                <c:pt idx="116">
                  <c:v>1867</c:v>
                </c:pt>
                <c:pt idx="117">
                  <c:v>1868</c:v>
                </c:pt>
                <c:pt idx="118">
                  <c:v>1869</c:v>
                </c:pt>
                <c:pt idx="119">
                  <c:v>1870</c:v>
                </c:pt>
                <c:pt idx="120">
                  <c:v>1871</c:v>
                </c:pt>
                <c:pt idx="121">
                  <c:v>1872</c:v>
                </c:pt>
                <c:pt idx="122">
                  <c:v>1873</c:v>
                </c:pt>
                <c:pt idx="123">
                  <c:v>1874</c:v>
                </c:pt>
                <c:pt idx="124">
                  <c:v>1875</c:v>
                </c:pt>
                <c:pt idx="125">
                  <c:v>1876</c:v>
                </c:pt>
                <c:pt idx="126">
                  <c:v>1877</c:v>
                </c:pt>
                <c:pt idx="127">
                  <c:v>1878</c:v>
                </c:pt>
                <c:pt idx="128">
                  <c:v>1879</c:v>
                </c:pt>
                <c:pt idx="129">
                  <c:v>1880</c:v>
                </c:pt>
                <c:pt idx="130">
                  <c:v>1881</c:v>
                </c:pt>
                <c:pt idx="131">
                  <c:v>1882</c:v>
                </c:pt>
                <c:pt idx="132">
                  <c:v>1883</c:v>
                </c:pt>
                <c:pt idx="133">
                  <c:v>1884</c:v>
                </c:pt>
                <c:pt idx="134">
                  <c:v>1885</c:v>
                </c:pt>
                <c:pt idx="135">
                  <c:v>1886</c:v>
                </c:pt>
                <c:pt idx="136">
                  <c:v>1887</c:v>
                </c:pt>
                <c:pt idx="137">
                  <c:v>1888</c:v>
                </c:pt>
                <c:pt idx="138">
                  <c:v>1889</c:v>
                </c:pt>
                <c:pt idx="139">
                  <c:v>1890</c:v>
                </c:pt>
                <c:pt idx="140">
                  <c:v>1891</c:v>
                </c:pt>
                <c:pt idx="141">
                  <c:v>1892</c:v>
                </c:pt>
                <c:pt idx="142">
                  <c:v>1893</c:v>
                </c:pt>
                <c:pt idx="143">
                  <c:v>1894</c:v>
                </c:pt>
                <c:pt idx="144">
                  <c:v>1895</c:v>
                </c:pt>
                <c:pt idx="145">
                  <c:v>1896</c:v>
                </c:pt>
                <c:pt idx="146">
                  <c:v>1897</c:v>
                </c:pt>
                <c:pt idx="147">
                  <c:v>1898</c:v>
                </c:pt>
                <c:pt idx="148">
                  <c:v>1899</c:v>
                </c:pt>
                <c:pt idx="149">
                  <c:v>1900</c:v>
                </c:pt>
                <c:pt idx="150">
                  <c:v>1901</c:v>
                </c:pt>
                <c:pt idx="151">
                  <c:v>1902</c:v>
                </c:pt>
                <c:pt idx="152">
                  <c:v>1903</c:v>
                </c:pt>
                <c:pt idx="153">
                  <c:v>1904</c:v>
                </c:pt>
                <c:pt idx="154">
                  <c:v>1905</c:v>
                </c:pt>
                <c:pt idx="155">
                  <c:v>1906</c:v>
                </c:pt>
                <c:pt idx="156">
                  <c:v>1907</c:v>
                </c:pt>
                <c:pt idx="157">
                  <c:v>1908</c:v>
                </c:pt>
                <c:pt idx="158">
                  <c:v>1909</c:v>
                </c:pt>
                <c:pt idx="159">
                  <c:v>1910</c:v>
                </c:pt>
                <c:pt idx="160">
                  <c:v>1911</c:v>
                </c:pt>
                <c:pt idx="161">
                  <c:v>1912</c:v>
                </c:pt>
                <c:pt idx="162">
                  <c:v>1913</c:v>
                </c:pt>
                <c:pt idx="163">
                  <c:v>1914</c:v>
                </c:pt>
                <c:pt idx="164">
                  <c:v>1915</c:v>
                </c:pt>
                <c:pt idx="165">
                  <c:v>1916</c:v>
                </c:pt>
                <c:pt idx="166">
                  <c:v>1917</c:v>
                </c:pt>
                <c:pt idx="167">
                  <c:v>1918</c:v>
                </c:pt>
                <c:pt idx="168">
                  <c:v>1919</c:v>
                </c:pt>
                <c:pt idx="169">
                  <c:v>1920</c:v>
                </c:pt>
                <c:pt idx="170">
                  <c:v>1921</c:v>
                </c:pt>
                <c:pt idx="171">
                  <c:v>1922</c:v>
                </c:pt>
                <c:pt idx="172">
                  <c:v>1923</c:v>
                </c:pt>
                <c:pt idx="173">
                  <c:v>1924</c:v>
                </c:pt>
                <c:pt idx="174">
                  <c:v>1925</c:v>
                </c:pt>
                <c:pt idx="175">
                  <c:v>1926</c:v>
                </c:pt>
                <c:pt idx="176">
                  <c:v>1927</c:v>
                </c:pt>
                <c:pt idx="177">
                  <c:v>1928</c:v>
                </c:pt>
                <c:pt idx="178">
                  <c:v>1929</c:v>
                </c:pt>
                <c:pt idx="179">
                  <c:v>1930</c:v>
                </c:pt>
                <c:pt idx="180">
                  <c:v>1931</c:v>
                </c:pt>
                <c:pt idx="181">
                  <c:v>1932</c:v>
                </c:pt>
                <c:pt idx="182">
                  <c:v>1933</c:v>
                </c:pt>
                <c:pt idx="183">
                  <c:v>1934</c:v>
                </c:pt>
                <c:pt idx="184">
                  <c:v>1935</c:v>
                </c:pt>
                <c:pt idx="185">
                  <c:v>1936</c:v>
                </c:pt>
                <c:pt idx="186">
                  <c:v>1937</c:v>
                </c:pt>
                <c:pt idx="187">
                  <c:v>1938</c:v>
                </c:pt>
                <c:pt idx="188">
                  <c:v>1939</c:v>
                </c:pt>
                <c:pt idx="189">
                  <c:v>1940</c:v>
                </c:pt>
                <c:pt idx="190">
                  <c:v>1941</c:v>
                </c:pt>
                <c:pt idx="191">
                  <c:v>1942</c:v>
                </c:pt>
                <c:pt idx="192">
                  <c:v>1943</c:v>
                </c:pt>
                <c:pt idx="193">
                  <c:v>1944</c:v>
                </c:pt>
                <c:pt idx="194">
                  <c:v>1945</c:v>
                </c:pt>
                <c:pt idx="195">
                  <c:v>1946</c:v>
                </c:pt>
                <c:pt idx="196">
                  <c:v>1947</c:v>
                </c:pt>
                <c:pt idx="197">
                  <c:v>1948</c:v>
                </c:pt>
                <c:pt idx="198">
                  <c:v>1949</c:v>
                </c:pt>
                <c:pt idx="199">
                  <c:v>1950</c:v>
                </c:pt>
                <c:pt idx="200">
                  <c:v>1951</c:v>
                </c:pt>
                <c:pt idx="201">
                  <c:v>1952</c:v>
                </c:pt>
                <c:pt idx="202">
                  <c:v>1953</c:v>
                </c:pt>
                <c:pt idx="203">
                  <c:v>1954</c:v>
                </c:pt>
                <c:pt idx="204">
                  <c:v>1955</c:v>
                </c:pt>
                <c:pt idx="205">
                  <c:v>1956</c:v>
                </c:pt>
                <c:pt idx="206">
                  <c:v>1957</c:v>
                </c:pt>
                <c:pt idx="207">
                  <c:v>1958</c:v>
                </c:pt>
                <c:pt idx="208">
                  <c:v>1959</c:v>
                </c:pt>
                <c:pt idx="209">
                  <c:v>1960</c:v>
                </c:pt>
                <c:pt idx="210">
                  <c:v>1961</c:v>
                </c:pt>
                <c:pt idx="211">
                  <c:v>1962</c:v>
                </c:pt>
                <c:pt idx="212">
                  <c:v>1963</c:v>
                </c:pt>
                <c:pt idx="213">
                  <c:v>1964</c:v>
                </c:pt>
                <c:pt idx="214">
                  <c:v>1965</c:v>
                </c:pt>
                <c:pt idx="215">
                  <c:v>1966</c:v>
                </c:pt>
                <c:pt idx="216">
                  <c:v>1967</c:v>
                </c:pt>
                <c:pt idx="217">
                  <c:v>1968</c:v>
                </c:pt>
                <c:pt idx="218">
                  <c:v>1969</c:v>
                </c:pt>
                <c:pt idx="219">
                  <c:v>1970</c:v>
                </c:pt>
                <c:pt idx="220">
                  <c:v>1971</c:v>
                </c:pt>
                <c:pt idx="221">
                  <c:v>1972</c:v>
                </c:pt>
                <c:pt idx="222">
                  <c:v>1973</c:v>
                </c:pt>
                <c:pt idx="223">
                  <c:v>1974</c:v>
                </c:pt>
                <c:pt idx="224">
                  <c:v>1975</c:v>
                </c:pt>
                <c:pt idx="225">
                  <c:v>1976</c:v>
                </c:pt>
                <c:pt idx="226">
                  <c:v>1977</c:v>
                </c:pt>
                <c:pt idx="227">
                  <c:v>1978</c:v>
                </c:pt>
                <c:pt idx="228">
                  <c:v>1979</c:v>
                </c:pt>
                <c:pt idx="229">
                  <c:v>1980</c:v>
                </c:pt>
                <c:pt idx="230">
                  <c:v>1981</c:v>
                </c:pt>
                <c:pt idx="231">
                  <c:v>1982</c:v>
                </c:pt>
                <c:pt idx="232">
                  <c:v>1983</c:v>
                </c:pt>
                <c:pt idx="233">
                  <c:v>1984</c:v>
                </c:pt>
                <c:pt idx="234">
                  <c:v>1985</c:v>
                </c:pt>
                <c:pt idx="235">
                  <c:v>1986</c:v>
                </c:pt>
                <c:pt idx="236">
                  <c:v>1987</c:v>
                </c:pt>
                <c:pt idx="237">
                  <c:v>1988</c:v>
                </c:pt>
                <c:pt idx="238">
                  <c:v>1989</c:v>
                </c:pt>
                <c:pt idx="239">
                  <c:v>1990</c:v>
                </c:pt>
                <c:pt idx="240">
                  <c:v>1991</c:v>
                </c:pt>
                <c:pt idx="241">
                  <c:v>1992</c:v>
                </c:pt>
                <c:pt idx="242">
                  <c:v>1993</c:v>
                </c:pt>
                <c:pt idx="243">
                  <c:v>1994</c:v>
                </c:pt>
                <c:pt idx="244">
                  <c:v>1995</c:v>
                </c:pt>
                <c:pt idx="245">
                  <c:v>1996</c:v>
                </c:pt>
                <c:pt idx="246">
                  <c:v>1997</c:v>
                </c:pt>
                <c:pt idx="247">
                  <c:v>1998</c:v>
                </c:pt>
                <c:pt idx="248">
                  <c:v>1999</c:v>
                </c:pt>
                <c:pt idx="249">
                  <c:v>2000</c:v>
                </c:pt>
                <c:pt idx="250">
                  <c:v>2001</c:v>
                </c:pt>
                <c:pt idx="251">
                  <c:v>2002</c:v>
                </c:pt>
                <c:pt idx="252">
                  <c:v>2003</c:v>
                </c:pt>
                <c:pt idx="253">
                  <c:v>2004</c:v>
                </c:pt>
                <c:pt idx="254">
                  <c:v>2005</c:v>
                </c:pt>
                <c:pt idx="255">
                  <c:v>2006</c:v>
                </c:pt>
                <c:pt idx="256">
                  <c:v>2007</c:v>
                </c:pt>
                <c:pt idx="257">
                  <c:v>2008</c:v>
                </c:pt>
                <c:pt idx="258">
                  <c:v>2009</c:v>
                </c:pt>
                <c:pt idx="259">
                  <c:v>2010</c:v>
                </c:pt>
              </c:numCache>
            </c:numRef>
          </c:xVal>
          <c:yVal>
            <c:numRef>
              <c:f>'\Users\hb144661\Documents\0-SPEC\energyTransition\Entropie-multiéchelle\[global-1751_2008-Joule.xlsx]global.1751_2008'!$Q$2:$Q$261</c:f>
              <c:numCache>
                <c:formatCode>General</c:formatCode>
                <c:ptCount val="260"/>
                <c:pt idx="0">
                  <c:v>0.14603068247295189</c:v>
                </c:pt>
                <c:pt idx="1">
                  <c:v>0.14528782189695841</c:v>
                </c:pt>
                <c:pt idx="2">
                  <c:v>0.14454874026540307</c:v>
                </c:pt>
                <c:pt idx="3">
                  <c:v>0.14381341835473116</c:v>
                </c:pt>
                <c:pt idx="4">
                  <c:v>0.14308183703917868</c:v>
                </c:pt>
                <c:pt idx="5">
                  <c:v>0.14235397729027383</c:v>
                </c:pt>
                <c:pt idx="6">
                  <c:v>0.14162982017634373</c:v>
                </c:pt>
                <c:pt idx="7">
                  <c:v>0.14090934686202131</c:v>
                </c:pt>
                <c:pt idx="8">
                  <c:v>0.14019253860775452</c:v>
                </c:pt>
                <c:pt idx="9">
                  <c:v>0.13947937676932051</c:v>
                </c:pt>
                <c:pt idx="10">
                  <c:v>0.13876984279733967</c:v>
                </c:pt>
                <c:pt idx="11">
                  <c:v>0.13806391823679365</c:v>
                </c:pt>
                <c:pt idx="12">
                  <c:v>0.13736158472654425</c:v>
                </c:pt>
                <c:pt idx="13">
                  <c:v>0.13666282399885765</c:v>
                </c:pt>
                <c:pt idx="14">
                  <c:v>0.13596761787892808</c:v>
                </c:pt>
                <c:pt idx="15">
                  <c:v>0.13527594828440467</c:v>
                </c:pt>
                <c:pt idx="16">
                  <c:v>0.13458779722492259</c:v>
                </c:pt>
                <c:pt idx="17">
                  <c:v>0.13390314680163418</c:v>
                </c:pt>
                <c:pt idx="18">
                  <c:v>0.13322197920674289</c:v>
                </c:pt>
                <c:pt idx="19">
                  <c:v>0.13254427672304134</c:v>
                </c:pt>
                <c:pt idx="20">
                  <c:v>0.17582669563126671</c:v>
                </c:pt>
                <c:pt idx="21">
                  <c:v>0.17493226222741054</c:v>
                </c:pt>
                <c:pt idx="22">
                  <c:v>0.17404237882155704</c:v>
                </c:pt>
                <c:pt idx="23">
                  <c:v>0.17315702226778862</c:v>
                </c:pt>
                <c:pt idx="24">
                  <c:v>0.17227616953793168</c:v>
                </c:pt>
                <c:pt idx="25">
                  <c:v>0.17139979772095651</c:v>
                </c:pt>
                <c:pt idx="26">
                  <c:v>0.17052788402238303</c:v>
                </c:pt>
                <c:pt idx="27">
                  <c:v>0.1696604057636871</c:v>
                </c:pt>
                <c:pt idx="28">
                  <c:v>0.16879734038170963</c:v>
                </c:pt>
                <c:pt idx="29">
                  <c:v>0.16793866542807176</c:v>
                </c:pt>
                <c:pt idx="30">
                  <c:v>0.20885544821073718</c:v>
                </c:pt>
                <c:pt idx="31">
                  <c:v>0.20779299697836701</c:v>
                </c:pt>
                <c:pt idx="32">
                  <c:v>0.2067359504535628</c:v>
                </c:pt>
                <c:pt idx="33">
                  <c:v>0.20568428114248533</c:v>
                </c:pt>
                <c:pt idx="34">
                  <c:v>0.20463796169115586</c:v>
                </c:pt>
                <c:pt idx="35">
                  <c:v>0.20359696488474682</c:v>
                </c:pt>
                <c:pt idx="36">
                  <c:v>0.20256126364687252</c:v>
                </c:pt>
                <c:pt idx="37">
                  <c:v>0.20153083103888583</c:v>
                </c:pt>
                <c:pt idx="38">
                  <c:v>0.20050564025917572</c:v>
                </c:pt>
                <c:pt idx="39">
                  <c:v>0.19948566464247255</c:v>
                </c:pt>
                <c:pt idx="40">
                  <c:v>0.23816505319098422</c:v>
                </c:pt>
                <c:pt idx="41">
                  <c:v>0.23695350349746139</c:v>
                </c:pt>
                <c:pt idx="42">
                  <c:v>0.23574811697792317</c:v>
                </c:pt>
                <c:pt idx="43">
                  <c:v>0.23454886228019867</c:v>
                </c:pt>
                <c:pt idx="44">
                  <c:v>0.23335570821160481</c:v>
                </c:pt>
                <c:pt idx="45">
                  <c:v>0.23216862373813721</c:v>
                </c:pt>
                <c:pt idx="46">
                  <c:v>0.26948550764760631</c:v>
                </c:pt>
                <c:pt idx="47">
                  <c:v>0.26811463026729859</c:v>
                </c:pt>
                <c:pt idx="48">
                  <c:v>0.26675072656363952</c:v>
                </c:pt>
                <c:pt idx="49">
                  <c:v>0.30330715549876219</c:v>
                </c:pt>
                <c:pt idx="50">
                  <c:v>0.30176422681815085</c:v>
                </c:pt>
                <c:pt idx="51">
                  <c:v>0.37528643380261389</c:v>
                </c:pt>
                <c:pt idx="52">
                  <c:v>0.33603961077345573</c:v>
                </c:pt>
                <c:pt idx="53">
                  <c:v>0.33433017153378064</c:v>
                </c:pt>
                <c:pt idx="54">
                  <c:v>0.33262942824071501</c:v>
                </c:pt>
                <c:pt idx="55">
                  <c:v>0.36770815184203381</c:v>
                </c:pt>
                <c:pt idx="56">
                  <c:v>0.36583761419303346</c:v>
                </c:pt>
                <c:pt idx="57">
                  <c:v>0.36397659200100235</c:v>
                </c:pt>
                <c:pt idx="58">
                  <c:v>0.36212503686064895</c:v>
                </c:pt>
                <c:pt idx="59">
                  <c:v>0.36028290061292034</c:v>
                </c:pt>
                <c:pt idx="60">
                  <c:v>0.39429514887812239</c:v>
                </c:pt>
                <c:pt idx="61">
                  <c:v>0.39228936272108383</c:v>
                </c:pt>
                <c:pt idx="62">
                  <c:v>0.39029378003248566</c:v>
                </c:pt>
                <c:pt idx="63">
                  <c:v>0.38830834890711025</c:v>
                </c:pt>
                <c:pt idx="64">
                  <c:v>0.4214542011313972</c:v>
                </c:pt>
                <c:pt idx="65">
                  <c:v>0.45425277777929873</c:v>
                </c:pt>
                <c:pt idx="66">
                  <c:v>0.4867067543045549</c:v>
                </c:pt>
                <c:pt idx="67">
                  <c:v>0.48423086873229049</c:v>
                </c:pt>
                <c:pt idx="68">
                  <c:v>0.48176757803222098</c:v>
                </c:pt>
                <c:pt idx="69">
                  <c:v>0.47931681813401733</c:v>
                </c:pt>
                <c:pt idx="70">
                  <c:v>0.47687852529327496</c:v>
                </c:pt>
                <c:pt idx="71">
                  <c:v>0.50834211009627883</c:v>
                </c:pt>
                <c:pt idx="72">
                  <c:v>0.53947324277286768</c:v>
                </c:pt>
                <c:pt idx="73">
                  <c:v>0.53672893317249515</c:v>
                </c:pt>
                <c:pt idx="74">
                  <c:v>0.5673734954170544</c:v>
                </c:pt>
                <c:pt idx="75">
                  <c:v>0.56448725675493505</c:v>
                </c:pt>
                <c:pt idx="76">
                  <c:v>0.59465191811102358</c:v>
                </c:pt>
                <c:pt idx="77">
                  <c:v>0.59162691364673525</c:v>
                </c:pt>
                <c:pt idx="78">
                  <c:v>0.58861729743182489</c:v>
                </c:pt>
                <c:pt idx="79">
                  <c:v>0.78083065491467507</c:v>
                </c:pt>
                <c:pt idx="80">
                  <c:v>0.74448944953475882</c:v>
                </c:pt>
                <c:pt idx="81">
                  <c:v>0.74070221898884203</c:v>
                </c:pt>
                <c:pt idx="82">
                  <c:v>0.76897487389502672</c:v>
                </c:pt>
                <c:pt idx="83">
                  <c:v>0.76506308557716984</c:v>
                </c:pt>
                <c:pt idx="84">
                  <c:v>0.79288666311802125</c:v>
                </c:pt>
                <c:pt idx="85">
                  <c:v>0.91506975273916125</c:v>
                </c:pt>
                <c:pt idx="86">
                  <c:v>0.91041477727727393</c:v>
                </c:pt>
                <c:pt idx="87">
                  <c:v>0.93701739491903746</c:v>
                </c:pt>
                <c:pt idx="88">
                  <c:v>0.96332579714072653</c:v>
                </c:pt>
                <c:pt idx="89">
                  <c:v>1.0202592354120119</c:v>
                </c:pt>
                <c:pt idx="90">
                  <c:v>1.045828830747674</c:v>
                </c:pt>
                <c:pt idx="91">
                  <c:v>1.1017150746591682</c:v>
                </c:pt>
                <c:pt idx="92">
                  <c:v>1.1265581487916183</c:v>
                </c:pt>
                <c:pt idx="93">
                  <c:v>1.1814125892330274</c:v>
                </c:pt>
                <c:pt idx="94">
                  <c:v>1.2959568486703787</c:v>
                </c:pt>
                <c:pt idx="95">
                  <c:v>1.2893642940458099</c:v>
                </c:pt>
                <c:pt idx="96">
                  <c:v>1.3723033183610229</c:v>
                </c:pt>
                <c:pt idx="97">
                  <c:v>1.3950033094180927</c:v>
                </c:pt>
                <c:pt idx="98">
                  <c:v>1.4764967061233545</c:v>
                </c:pt>
                <c:pt idx="99">
                  <c:v>1.5865046015330568</c:v>
                </c:pt>
                <c:pt idx="100">
                  <c:v>1.5784340255270186</c:v>
                </c:pt>
                <c:pt idx="101">
                  <c:v>1.6576491993833617</c:v>
                </c:pt>
                <c:pt idx="102">
                  <c:v>1.7070839625610565</c:v>
                </c:pt>
                <c:pt idx="103">
                  <c:v>1.9862644036055817</c:v>
                </c:pt>
                <c:pt idx="104">
                  <c:v>2.0334402496919428</c:v>
                </c:pt>
                <c:pt idx="105">
                  <c:v>2.1655676610584962</c:v>
                </c:pt>
                <c:pt idx="106">
                  <c:v>2.1829007416593473</c:v>
                </c:pt>
                <c:pt idx="107">
                  <c:v>2.2000014349031605</c:v>
                </c:pt>
                <c:pt idx="108">
                  <c:v>2.3291183227210781</c:v>
                </c:pt>
                <c:pt idx="109">
                  <c:v>2.5406213889258402</c:v>
                </c:pt>
                <c:pt idx="110">
                  <c:v>2.6388047739553957</c:v>
                </c:pt>
                <c:pt idx="111">
                  <c:v>2.6530167198301684</c:v>
                </c:pt>
                <c:pt idx="112">
                  <c:v>2.8319858352248133</c:v>
                </c:pt>
                <c:pt idx="113">
                  <c:v>3.0637757397076801</c:v>
                </c:pt>
                <c:pt idx="114">
                  <c:v>3.2387021514512995</c:v>
                </c:pt>
                <c:pt idx="115">
                  <c:v>3.3034594271531512</c:v>
                </c:pt>
                <c:pt idx="116">
                  <c:v>3.5021730118114047</c:v>
                </c:pt>
                <c:pt idx="117">
                  <c:v>3.5915683947399186</c:v>
                </c:pt>
                <c:pt idx="118">
                  <c:v>3.7866292503420533</c:v>
                </c:pt>
                <c:pt idx="119">
                  <c:v>3.87348960556072</c:v>
                </c:pt>
                <c:pt idx="120">
                  <c:v>4.1177429811860726</c:v>
                </c:pt>
                <c:pt idx="121">
                  <c:v>4.5432416650598819</c:v>
                </c:pt>
                <c:pt idx="122">
                  <c:v>4.7814093146303929</c:v>
                </c:pt>
                <c:pt idx="123">
                  <c:v>4.4971361379985062</c:v>
                </c:pt>
                <c:pt idx="124">
                  <c:v>4.8363379031497375</c:v>
                </c:pt>
                <c:pt idx="125">
                  <c:v>4.8889289851856779</c:v>
                </c:pt>
                <c:pt idx="126">
                  <c:v>4.9152595401432908</c:v>
                </c:pt>
                <c:pt idx="127">
                  <c:v>4.9411956926885763</c:v>
                </c:pt>
                <c:pt idx="128">
                  <c:v>5.2454864297996417</c:v>
                </c:pt>
                <c:pt idx="129">
                  <c:v>5.8743043203942849</c:v>
                </c:pt>
                <c:pt idx="130">
                  <c:v>5.994921761895001</c:v>
                </c:pt>
                <c:pt idx="131">
                  <c:v>6.2888503100804591</c:v>
                </c:pt>
                <c:pt idx="132">
                  <c:v>6.6789485035156879</c:v>
                </c:pt>
                <c:pt idx="133">
                  <c:v>6.6943775789824818</c:v>
                </c:pt>
                <c:pt idx="134">
                  <c:v>6.7094768423970379</c:v>
                </c:pt>
                <c:pt idx="135">
                  <c:v>6.7242492500087652</c:v>
                </c:pt>
                <c:pt idx="136">
                  <c:v>6.9819720230420756</c:v>
                </c:pt>
                <c:pt idx="137">
                  <c:v>7.6725648503056885</c:v>
                </c:pt>
                <c:pt idx="138">
                  <c:v>7.6576149319626712</c:v>
                </c:pt>
                <c:pt idx="139">
                  <c:v>8.2655279161419504</c:v>
                </c:pt>
                <c:pt idx="140">
                  <c:v>8.5810236881264537</c:v>
                </c:pt>
                <c:pt idx="141">
                  <c:v>8.6085166396752939</c:v>
                </c:pt>
                <c:pt idx="142">
                  <c:v>8.4467535501940674</c:v>
                </c:pt>
                <c:pt idx="143">
                  <c:v>8.73242439851178</c:v>
                </c:pt>
                <c:pt idx="144">
                  <c:v>9.1784541551946379</c:v>
                </c:pt>
                <c:pt idx="145">
                  <c:v>9.4105956663233972</c:v>
                </c:pt>
                <c:pt idx="146">
                  <c:v>9.8250805365651015</c:v>
                </c:pt>
                <c:pt idx="147">
                  <c:v>10.327105841512681</c:v>
                </c:pt>
                <c:pt idx="148">
                  <c:v>11.235667469384971</c:v>
                </c:pt>
                <c:pt idx="149">
                  <c:v>11.724915254756569</c:v>
                </c:pt>
                <c:pt idx="150">
                  <c:v>12.027686578686097</c:v>
                </c:pt>
                <c:pt idx="151">
                  <c:v>12.236930944767364</c:v>
                </c:pt>
                <c:pt idx="152">
                  <c:v>13.295738693458462</c:v>
                </c:pt>
                <c:pt idx="153">
                  <c:v>13.317331394682261</c:v>
                </c:pt>
                <c:pt idx="154">
                  <c:v>14.115136740259024</c:v>
                </c:pt>
                <c:pt idx="155">
                  <c:v>15.014884124257211</c:v>
                </c:pt>
                <c:pt idx="156">
                  <c:v>16.476290241460777</c:v>
                </c:pt>
                <c:pt idx="157">
                  <c:v>15.605636268145915</c:v>
                </c:pt>
                <c:pt idx="158">
                  <c:v>16.24384992582003</c:v>
                </c:pt>
                <c:pt idx="159">
                  <c:v>16.831896879510008</c:v>
                </c:pt>
                <c:pt idx="160">
                  <c:v>17.047619542687446</c:v>
                </c:pt>
                <c:pt idx="161">
                  <c:v>17.860339572078448</c:v>
                </c:pt>
                <c:pt idx="162">
                  <c:v>19.069170178723098</c:v>
                </c:pt>
                <c:pt idx="163">
                  <c:v>16.958359762517127</c:v>
                </c:pt>
                <c:pt idx="164">
                  <c:v>16.534650450815626</c:v>
                </c:pt>
                <c:pt idx="165">
                  <c:v>17.66754251799642</c:v>
                </c:pt>
                <c:pt idx="166">
                  <c:v>18.600595816922592</c:v>
                </c:pt>
                <c:pt idx="167">
                  <c:v>18.132116202271177</c:v>
                </c:pt>
                <c:pt idx="168">
                  <c:v>15.188213282730709</c:v>
                </c:pt>
                <c:pt idx="169">
                  <c:v>17.331335157706079</c:v>
                </c:pt>
                <c:pt idx="170">
                  <c:v>14.420876944562039</c:v>
                </c:pt>
                <c:pt idx="171">
                  <c:v>14.864586271738592</c:v>
                </c:pt>
                <c:pt idx="172">
                  <c:v>16.765650186923164</c:v>
                </c:pt>
                <c:pt idx="173">
                  <c:v>16.386184414443182</c:v>
                </c:pt>
                <c:pt idx="174">
                  <c:v>16.306292699334602</c:v>
                </c:pt>
                <c:pt idx="175">
                  <c:v>16.190016184156008</c:v>
                </c:pt>
                <c:pt idx="176">
                  <c:v>17.116698882928276</c:v>
                </c:pt>
                <c:pt idx="177">
                  <c:v>16.638542184263734</c:v>
                </c:pt>
                <c:pt idx="178">
                  <c:v>17.501974159512088</c:v>
                </c:pt>
                <c:pt idx="179">
                  <c:v>15.751167952102485</c:v>
                </c:pt>
                <c:pt idx="180">
                  <c:v>13.714219021518298</c:v>
                </c:pt>
                <c:pt idx="181">
                  <c:v>12.061769598184686</c:v>
                </c:pt>
                <c:pt idx="182">
                  <c:v>12.513287312931123</c:v>
                </c:pt>
                <c:pt idx="183">
                  <c:v>13.549478076363092</c:v>
                </c:pt>
                <c:pt idx="184">
                  <c:v>14.02733318547306</c:v>
                </c:pt>
                <c:pt idx="185">
                  <c:v>15.282300078811884</c:v>
                </c:pt>
                <c:pt idx="186">
                  <c:v>15.935234573322951</c:v>
                </c:pt>
                <c:pt idx="187">
                  <c:v>14.747915449668287</c:v>
                </c:pt>
                <c:pt idx="188">
                  <c:v>15.227070347284057</c:v>
                </c:pt>
                <c:pt idx="189">
                  <c:v>16.698057734163285</c:v>
                </c:pt>
                <c:pt idx="190">
                  <c:v>16.952952750547311</c:v>
                </c:pt>
                <c:pt idx="191">
                  <c:v>17.106224102492437</c:v>
                </c:pt>
                <c:pt idx="192">
                  <c:v>17.399882896839433</c:v>
                </c:pt>
                <c:pt idx="193">
                  <c:v>16.520198689620884</c:v>
                </c:pt>
                <c:pt idx="194">
                  <c:v>12.813525005364513</c:v>
                </c:pt>
                <c:pt idx="195">
                  <c:v>13.542208555565633</c:v>
                </c:pt>
                <c:pt idx="196">
                  <c:v>15.207559182643571</c:v>
                </c:pt>
                <c:pt idx="197">
                  <c:v>15.414138485645452</c:v>
                </c:pt>
                <c:pt idx="198">
                  <c:v>14.443354250185903</c:v>
                </c:pt>
                <c:pt idx="199">
                  <c:v>15.897877862615601</c:v>
                </c:pt>
                <c:pt idx="200">
                  <c:v>16.463721598757335</c:v>
                </c:pt>
                <c:pt idx="201">
                  <c:v>16.015586645854164</c:v>
                </c:pt>
                <c:pt idx="202">
                  <c:v>15.803161575662479</c:v>
                </c:pt>
                <c:pt idx="203">
                  <c:v>15.386305307536524</c:v>
                </c:pt>
                <c:pt idx="204">
                  <c:v>16.34616124596818</c:v>
                </c:pt>
                <c:pt idx="205">
                  <c:v>16.906586904568261</c:v>
                </c:pt>
                <c:pt idx="206">
                  <c:v>17.062626229990567</c:v>
                </c:pt>
                <c:pt idx="207">
                  <c:v>17.091940886008558</c:v>
                </c:pt>
                <c:pt idx="208">
                  <c:v>17.352883862344544</c:v>
                </c:pt>
                <c:pt idx="209">
                  <c:v>17.376464722526233</c:v>
                </c:pt>
                <c:pt idx="210">
                  <c:v>16.31672346511386</c:v>
                </c:pt>
                <c:pt idx="211">
                  <c:v>16.038178611035701</c:v>
                </c:pt>
                <c:pt idx="212">
                  <c:v>16.26536480363697</c:v>
                </c:pt>
                <c:pt idx="213">
                  <c:v>16.410015231675789</c:v>
                </c:pt>
                <c:pt idx="214">
                  <c:v>16.386591677768781</c:v>
                </c:pt>
                <c:pt idx="215">
                  <c:v>16.281293432850131</c:v>
                </c:pt>
                <c:pt idx="216">
                  <c:v>15.655311901897104</c:v>
                </c:pt>
                <c:pt idx="217">
                  <c:v>15.365277839599196</c:v>
                </c:pt>
                <c:pt idx="218">
                  <c:v>15.476379066698829</c:v>
                </c:pt>
                <c:pt idx="219">
                  <c:v>15.905189026319619</c:v>
                </c:pt>
                <c:pt idx="220">
                  <c:v>15.640623095047454</c:v>
                </c:pt>
                <c:pt idx="221">
                  <c:v>15.518253489355502</c:v>
                </c:pt>
                <c:pt idx="222">
                  <c:v>15.279079538731311</c:v>
                </c:pt>
                <c:pt idx="223">
                  <c:v>14.977045355636369</c:v>
                </c:pt>
                <c:pt idx="224">
                  <c:v>15.574662671205701</c:v>
                </c:pt>
                <c:pt idx="225">
                  <c:v>15.624190005008765</c:v>
                </c:pt>
                <c:pt idx="226">
                  <c:v>15.836922585083427</c:v>
                </c:pt>
                <c:pt idx="227">
                  <c:v>15.78116560576337</c:v>
                </c:pt>
                <c:pt idx="228">
                  <c:v>16.3008173458242</c:v>
                </c:pt>
                <c:pt idx="229">
                  <c:v>16.507531156090199</c:v>
                </c:pt>
                <c:pt idx="230">
                  <c:v>15.985353038367588</c:v>
                </c:pt>
                <c:pt idx="231">
                  <c:v>16.269076248428096</c:v>
                </c:pt>
                <c:pt idx="232">
                  <c:v>15.991719138623873</c:v>
                </c:pt>
                <c:pt idx="233">
                  <c:v>16.474324804816945</c:v>
                </c:pt>
                <c:pt idx="234">
                  <c:v>17.273312262071009</c:v>
                </c:pt>
                <c:pt idx="235">
                  <c:v>17.444927254469125</c:v>
                </c:pt>
                <c:pt idx="236">
                  <c:v>17.618016028813358</c:v>
                </c:pt>
                <c:pt idx="237">
                  <c:v>17.682627405716037</c:v>
                </c:pt>
                <c:pt idx="238">
                  <c:v>17.694651473260741</c:v>
                </c:pt>
                <c:pt idx="239">
                  <c:v>17.105152503941525</c:v>
                </c:pt>
                <c:pt idx="240">
                  <c:v>16.312207540444042</c:v>
                </c:pt>
                <c:pt idx="241">
                  <c:v>16.199761403889195</c:v>
                </c:pt>
                <c:pt idx="242">
                  <c:v>15.457274688346326</c:v>
                </c:pt>
                <c:pt idx="243">
                  <c:v>15.608673469773423</c:v>
                </c:pt>
                <c:pt idx="244">
                  <c:v>15.92210709109581</c:v>
                </c:pt>
                <c:pt idx="245">
                  <c:v>15.858147068561189</c:v>
                </c:pt>
                <c:pt idx="246">
                  <c:v>15.799857702065861</c:v>
                </c:pt>
                <c:pt idx="247">
                  <c:v>14.924341952735723</c:v>
                </c:pt>
                <c:pt idx="248">
                  <c:v>14.481873518053497</c:v>
                </c:pt>
                <c:pt idx="249">
                  <c:v>14.375832985156899</c:v>
                </c:pt>
                <c:pt idx="250">
                  <c:v>14.934282278163485</c:v>
                </c:pt>
                <c:pt idx="251">
                  <c:v>14.931849100542532</c:v>
                </c:pt>
                <c:pt idx="252">
                  <c:v>16.048324154580779</c:v>
                </c:pt>
                <c:pt idx="253">
                  <c:v>17.153029433770886</c:v>
                </c:pt>
                <c:pt idx="254">
                  <c:v>18.047194390957408</c:v>
                </c:pt>
                <c:pt idx="255">
                  <c:v>18.811774917757216</c:v>
                </c:pt>
                <c:pt idx="256">
                  <c:v>19.362076769876744</c:v>
                </c:pt>
                <c:pt idx="257">
                  <c:v>19.765981692993048</c:v>
                </c:pt>
                <c:pt idx="258">
                  <c:v>0</c:v>
                </c:pt>
                <c:pt idx="259">
                  <c:v>0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'\Users\hb144661\Documents\0-SPEC\energyTransition\Entropie-multiéchelle\[global-1751_2008-Joule.xlsx]global.1751_2008'!$E$1</c:f>
              <c:strCache>
                <c:ptCount val="1"/>
                <c:pt idx="0">
                  <c:v>Liquids</c:v>
                </c:pt>
              </c:strCache>
            </c:strRef>
          </c:tx>
          <c:marker>
            <c:symbol val="none"/>
          </c:marker>
          <c:trendline>
            <c:spPr>
              <a:ln w="31750">
                <a:solidFill>
                  <a:srgbClr val="FF0000"/>
                </a:solidFill>
              </a:ln>
            </c:spPr>
            <c:trendlineType val="exp"/>
            <c:dispRSqr val="0"/>
            <c:dispEq val="0"/>
          </c:trendline>
          <c:xVal>
            <c:numRef>
              <c:f>'\Users\hb144661\Documents\0-SPEC\energyTransition\Entropie-multiéchelle\[global-1751_2008-Joule.xlsx]global.1751_2008'!$A$190:$A$225</c:f>
              <c:numCache>
                <c:formatCode>General</c:formatCode>
                <c:ptCount val="36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  <c:pt idx="22">
                  <c:v>1961</c:v>
                </c:pt>
                <c:pt idx="23">
                  <c:v>1962</c:v>
                </c:pt>
                <c:pt idx="24">
                  <c:v>1963</c:v>
                </c:pt>
                <c:pt idx="25">
                  <c:v>1964</c:v>
                </c:pt>
                <c:pt idx="26">
                  <c:v>1965</c:v>
                </c:pt>
                <c:pt idx="27">
                  <c:v>1966</c:v>
                </c:pt>
                <c:pt idx="28">
                  <c:v>1967</c:v>
                </c:pt>
                <c:pt idx="29">
                  <c:v>1968</c:v>
                </c:pt>
                <c:pt idx="30">
                  <c:v>1969</c:v>
                </c:pt>
                <c:pt idx="31">
                  <c:v>1970</c:v>
                </c:pt>
                <c:pt idx="32">
                  <c:v>1971</c:v>
                </c:pt>
                <c:pt idx="33">
                  <c:v>1972</c:v>
                </c:pt>
                <c:pt idx="34">
                  <c:v>1973</c:v>
                </c:pt>
                <c:pt idx="35">
                  <c:v>1974</c:v>
                </c:pt>
              </c:numCache>
            </c:numRef>
          </c:xVal>
          <c:yVal>
            <c:numRef>
              <c:f>'\Users\hb144661\Documents\0-SPEC\energyTransition\Entropie-multiéchelle\[global-1751_2008-Joule.xlsx]global.1751_2008'!$P$190:$P$225</c:f>
              <c:numCache>
                <c:formatCode>General</c:formatCode>
                <c:ptCount val="36"/>
                <c:pt idx="0">
                  <c:v>4.9822820694542873</c:v>
                </c:pt>
                <c:pt idx="1">
                  <c:v>5.0872391196900528</c:v>
                </c:pt>
                <c:pt idx="2">
                  <c:v>5.1900878623664957</c:v>
                </c:pt>
                <c:pt idx="3">
                  <c:v>4.8336536808713451</c:v>
                </c:pt>
                <c:pt idx="4">
                  <c:v>5.152562304010563</c:v>
                </c:pt>
                <c:pt idx="5">
                  <c:v>5.8708764689959496</c:v>
                </c:pt>
                <c:pt idx="6">
                  <c:v>5.8141887449040492</c:v>
                </c:pt>
                <c:pt idx="7">
                  <c:v>6.1145705483054877</c:v>
                </c:pt>
                <c:pt idx="8">
                  <c:v>6.6789067307119749</c:v>
                </c:pt>
                <c:pt idx="9">
                  <c:v>7.4792192023909578</c:v>
                </c:pt>
                <c:pt idx="10">
                  <c:v>7.3689746861333765</c:v>
                </c:pt>
                <c:pt idx="11">
                  <c:v>8.5034940020272796</c:v>
                </c:pt>
                <c:pt idx="12">
                  <c:v>9.4508582403008834</c:v>
                </c:pt>
                <c:pt idx="13">
                  <c:v>9.7598909491696428</c:v>
                </c:pt>
                <c:pt idx="14">
                  <c:v>10.13025391118282</c:v>
                </c:pt>
                <c:pt idx="15">
                  <c:v>10.390274235892472</c:v>
                </c:pt>
                <c:pt idx="16">
                  <c:v>11.442753056444902</c:v>
                </c:pt>
                <c:pt idx="17">
                  <c:v>12.201099694972202</c:v>
                </c:pt>
                <c:pt idx="18">
                  <c:v>12.592330288902128</c:v>
                </c:pt>
                <c:pt idx="19">
                  <c:v>12.653304657452514</c:v>
                </c:pt>
                <c:pt idx="20">
                  <c:v>13.404242748922286</c:v>
                </c:pt>
                <c:pt idx="21">
                  <c:v>14.156362155860904</c:v>
                </c:pt>
                <c:pt idx="22">
                  <c:v>14.794186794319637</c:v>
                </c:pt>
                <c:pt idx="23">
                  <c:v>15.740823030320451</c:v>
                </c:pt>
                <c:pt idx="24">
                  <c:v>16.58424838398652</c:v>
                </c:pt>
                <c:pt idx="25">
                  <c:v>17.592161839201097</c:v>
                </c:pt>
                <c:pt idx="26">
                  <c:v>18.511480154802577</c:v>
                </c:pt>
                <c:pt idx="27">
                  <c:v>19.718595473119809</c:v>
                </c:pt>
                <c:pt idx="28">
                  <c:v>20.816117306194442</c:v>
                </c:pt>
                <c:pt idx="29">
                  <c:v>22.268210476030259</c:v>
                </c:pt>
                <c:pt idx="30">
                  <c:v>23.574807428816225</c:v>
                </c:pt>
                <c:pt idx="31">
                  <c:v>25.433881021454614</c:v>
                </c:pt>
                <c:pt idx="32">
                  <c:v>26.428684765089184</c:v>
                </c:pt>
                <c:pt idx="33">
                  <c:v>27.404544264264864</c:v>
                </c:pt>
                <c:pt idx="34">
                  <c:v>29.302781195058319</c:v>
                </c:pt>
                <c:pt idx="35">
                  <c:v>28.811244910750514</c:v>
                </c:pt>
              </c:numCache>
            </c:numRef>
          </c:yVal>
          <c:smooth val="0"/>
        </c:ser>
        <c:ser>
          <c:idx val="0"/>
          <c:order val="3"/>
          <c:tx>
            <c:strRef>
              <c:f>'\Users\hb144661\Documents\0-SPEC\energyTransition\Entropie-multiéchelle\[global-1751_2008-Joule.xlsx]global.1751_2008'!$D$1</c:f>
              <c:strCache>
                <c:ptCount val="1"/>
                <c:pt idx="0">
                  <c:v>Gas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'\Users\hb144661\Documents\0-SPEC\energyTransition\Entropie-multiéchelle\[global-1751_2008-Joule.xlsx]global.1751_2008'!$A$221:$A$259</c:f>
              <c:numCache>
                <c:formatCode>General</c:formatCode>
                <c:ptCount val="3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</c:numCache>
            </c:numRef>
          </c:xVal>
          <c:yVal>
            <c:numRef>
              <c:f>'\Users\hb144661\Documents\0-SPEC\energyTransition\Entropie-multiéchelle\[global-1751_2008-Joule.xlsx]global.1751_2008'!$O$221:$O$259</c:f>
              <c:numCache>
                <c:formatCode>General</c:formatCode>
                <c:ptCount val="39"/>
                <c:pt idx="0">
                  <c:v>8.6664799475454082</c:v>
                </c:pt>
                <c:pt idx="1">
                  <c:v>9.1442981963555923</c:v>
                </c:pt>
                <c:pt idx="2">
                  <c:v>9.4829013051689284</c:v>
                </c:pt>
                <c:pt idx="3">
                  <c:v>9.7725797417584346</c:v>
                </c:pt>
                <c:pt idx="4">
                  <c:v>9.7383397277093469</c:v>
                </c:pt>
                <c:pt idx="5">
                  <c:v>9.6699943820625176</c:v>
                </c:pt>
                <c:pt idx="6">
                  <c:v>9.8993920874807682</c:v>
                </c:pt>
                <c:pt idx="7">
                  <c:v>10.024437816386818</c:v>
                </c:pt>
                <c:pt idx="8">
                  <c:v>10.292817570443798</c:v>
                </c:pt>
                <c:pt idx="9">
                  <c:v>10.71122940066188</c:v>
                </c:pt>
                <c:pt idx="10">
                  <c:v>10.78982668693901</c:v>
                </c:pt>
                <c:pt idx="11">
                  <c:v>10.818903268172143</c:v>
                </c:pt>
                <c:pt idx="12">
                  <c:v>10.393740155083364</c:v>
                </c:pt>
                <c:pt idx="13">
                  <c:v>10.214968615391378</c:v>
                </c:pt>
                <c:pt idx="14">
                  <c:v>10.932233083874161</c:v>
                </c:pt>
                <c:pt idx="15">
                  <c:v>11.114800527975424</c:v>
                </c:pt>
                <c:pt idx="16">
                  <c:v>10.839491908865369</c:v>
                </c:pt>
                <c:pt idx="17">
                  <c:v>11.458126756062427</c:v>
                </c:pt>
                <c:pt idx="18">
                  <c:v>11.803632949126589</c:v>
                </c:pt>
                <c:pt idx="19">
                  <c:v>12.050810901347631</c:v>
                </c:pt>
                <c:pt idx="20">
                  <c:v>12.40388779434686</c:v>
                </c:pt>
                <c:pt idx="21">
                  <c:v>12.688367167997798</c:v>
                </c:pt>
                <c:pt idx="22">
                  <c:v>12.849251521635075</c:v>
                </c:pt>
                <c:pt idx="23">
                  <c:v>12.927453003347942</c:v>
                </c:pt>
                <c:pt idx="24">
                  <c:v>12.881501639601307</c:v>
                </c:pt>
                <c:pt idx="25">
                  <c:v>12.918630353052512</c:v>
                </c:pt>
                <c:pt idx="26">
                  <c:v>13.32176701816495</c:v>
                </c:pt>
                <c:pt idx="27">
                  <c:v>13.151191817027966</c:v>
                </c:pt>
                <c:pt idx="28">
                  <c:v>13.320710108835929</c:v>
                </c:pt>
                <c:pt idx="29">
                  <c:v>13.425168953909395</c:v>
                </c:pt>
                <c:pt idx="30">
                  <c:v>13.435910758991339</c:v>
                </c:pt>
                <c:pt idx="31">
                  <c:v>13.500727557392272</c:v>
                </c:pt>
                <c:pt idx="32">
                  <c:v>13.688751664195937</c:v>
                </c:pt>
                <c:pt idx="33">
                  <c:v>13.975415655224914</c:v>
                </c:pt>
                <c:pt idx="34">
                  <c:v>14.208374310242736</c:v>
                </c:pt>
                <c:pt idx="35">
                  <c:v>14.45829735887377</c:v>
                </c:pt>
                <c:pt idx="36">
                  <c:v>14.744118373728131</c:v>
                </c:pt>
                <c:pt idx="37">
                  <c:v>14.89193807910722</c:v>
                </c:pt>
                <c:pt idx="38">
                  <c:v>15.35274313977181</c:v>
                </c:pt>
              </c:numCache>
            </c:numRef>
          </c:yVal>
          <c:smooth val="0"/>
        </c:ser>
        <c:ser>
          <c:idx val="12"/>
          <c:order val="4"/>
          <c:tx>
            <c:v>hydro GJ/(an.hab)</c:v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'\Users\hb144661\Documents\EIA\[Oil-hydro-REnonhydro_(thousendBarrelperday).xls]Data3'!$C$3:$AG$3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xVal>
          <c:yVal>
            <c:numRef>
              <c:f>'\Users\hb144661\Documents\EIA\[Oil-hydro-REnonhydro_(thousendBarrelperday).xls]Data3'!$C$14:$AG$14</c:f>
              <c:numCache>
                <c:formatCode>General</c:formatCode>
                <c:ptCount val="31"/>
                <c:pt idx="0">
                  <c:v>1.4127885903056705</c:v>
                </c:pt>
                <c:pt idx="1">
                  <c:v>1.4058365384048117</c:v>
                </c:pt>
                <c:pt idx="2">
                  <c:v>1.4141031462899112</c:v>
                </c:pt>
                <c:pt idx="3">
                  <c:v>1.4512989513430798</c:v>
                </c:pt>
                <c:pt idx="4">
                  <c:v>1.4715308235442539</c:v>
                </c:pt>
                <c:pt idx="5">
                  <c:v>1.4577900567211917</c:v>
                </c:pt>
                <c:pt idx="6">
                  <c:v>1.4610816828269224</c:v>
                </c:pt>
                <c:pt idx="7">
                  <c:v>1.4388193959586475</c:v>
                </c:pt>
                <c:pt idx="8">
                  <c:v>1.4683094314241154</c:v>
                </c:pt>
                <c:pt idx="9">
                  <c:v>1.4348011301369548</c:v>
                </c:pt>
                <c:pt idx="10">
                  <c:v>1.4666365387136402</c:v>
                </c:pt>
                <c:pt idx="11">
                  <c:v>1.4668970050250227</c:v>
                </c:pt>
                <c:pt idx="12">
                  <c:v>1.4453969063995631</c:v>
                </c:pt>
                <c:pt idx="13">
                  <c:v>1.5031505675486421</c:v>
                </c:pt>
                <c:pt idx="14">
                  <c:v>1.4939913692962086</c:v>
                </c:pt>
                <c:pt idx="15">
                  <c:v>1.5445058918806713</c:v>
                </c:pt>
                <c:pt idx="16">
                  <c:v>1.54411538255554</c:v>
                </c:pt>
                <c:pt idx="17">
                  <c:v>1.5561523913687989</c:v>
                </c:pt>
                <c:pt idx="18">
                  <c:v>1.5373595931021591</c:v>
                </c:pt>
                <c:pt idx="19">
                  <c:v>1.5409561089730852</c:v>
                </c:pt>
                <c:pt idx="20">
                  <c:v>1.5385664089548132</c:v>
                </c:pt>
                <c:pt idx="21">
                  <c:v>1.4871110691220344</c:v>
                </c:pt>
                <c:pt idx="22">
                  <c:v>1.4878985975073515</c:v>
                </c:pt>
                <c:pt idx="23">
                  <c:v>1.4749921911708728</c:v>
                </c:pt>
                <c:pt idx="24">
                  <c:v>1.5534509153885199</c:v>
                </c:pt>
                <c:pt idx="25">
                  <c:v>1.603003297592849</c:v>
                </c:pt>
                <c:pt idx="26">
                  <c:v>1.6408653382284322</c:v>
                </c:pt>
                <c:pt idx="27">
                  <c:v>1.6441133170522964</c:v>
                </c:pt>
                <c:pt idx="28">
                  <c:v>1.693323133741462</c:v>
                </c:pt>
                <c:pt idx="29">
                  <c:v>1.7036876885987404</c:v>
                </c:pt>
                <c:pt idx="30">
                  <c:v>1.7812673233798246</c:v>
                </c:pt>
              </c:numCache>
            </c:numRef>
          </c:yVal>
          <c:smooth val="0"/>
        </c:ser>
        <c:ser>
          <c:idx val="9"/>
          <c:order val="5"/>
          <c:tx>
            <c:strRef>
              <c:f>'\Users\hb144661\Documents\EIA\[Nuclear_Electricity_Net_Generation_(Billion_Kilowatthours).xls]Data3'!$A$6</c:f>
              <c:strCache>
                <c:ptCount val="1"/>
                <c:pt idx="0">
                  <c:v>TOTAL Nuclear (GJ/hab)</c:v>
                </c:pt>
              </c:strCache>
            </c:strRef>
          </c:tx>
          <c:spPr>
            <a:ln w="38100">
              <a:solidFill>
                <a:schemeClr val="bg2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'\Users\hb144661\Documents\EIA\[Nuclear_Electricity_Net_Generation_(Billion_Kilowatthours).xls]Data3'!$C$3:$AH$3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xVal>
          <c:yVal>
            <c:numRef>
              <c:f>'\Users\hb144661\Documents\EIA\[Nuclear_Electricity_Net_Generation_(Billion_Kilowatthours).xls]Data3'!$C$6:$AH$6</c:f>
              <c:numCache>
                <c:formatCode>General</c:formatCode>
                <c:ptCount val="32"/>
                <c:pt idx="0">
                  <c:v>0.561202846175063</c:v>
                </c:pt>
                <c:pt idx="1">
                  <c:v>0.62666997309471817</c:v>
                </c:pt>
                <c:pt idx="2">
                  <c:v>0.6843986233937841</c:v>
                </c:pt>
                <c:pt idx="3">
                  <c:v>0.76111094022900883</c:v>
                </c:pt>
                <c:pt idx="4">
                  <c:v>0.91070550082166968</c:v>
                </c:pt>
                <c:pt idx="5">
                  <c:v>1.0646185300031255</c:v>
                </c:pt>
                <c:pt idx="6">
                  <c:v>1.113327347973732</c:v>
                </c:pt>
                <c:pt idx="7">
                  <c:v>1.1921889240988905</c:v>
                </c:pt>
                <c:pt idx="8">
                  <c:v>1.2715773446937224</c:v>
                </c:pt>
                <c:pt idx="9">
                  <c:v>1.2839842835253124</c:v>
                </c:pt>
                <c:pt idx="10">
                  <c:v>1.3054465562552229</c:v>
                </c:pt>
                <c:pt idx="11">
                  <c:v>1.3412558772949901</c:v>
                </c:pt>
                <c:pt idx="12">
                  <c:v>1.3313888566239998</c:v>
                </c:pt>
                <c:pt idx="13">
                  <c:v>1.3524625619151536</c:v>
                </c:pt>
                <c:pt idx="14">
                  <c:v>1.3588378162411439</c:v>
                </c:pt>
                <c:pt idx="15">
                  <c:v>1.3913970672273128</c:v>
                </c:pt>
                <c:pt idx="16">
                  <c:v>1.421216638551883</c:v>
                </c:pt>
                <c:pt idx="17">
                  <c:v>1.3883373953835849</c:v>
                </c:pt>
                <c:pt idx="18">
                  <c:v>1.395840869836718</c:v>
                </c:pt>
                <c:pt idx="19">
                  <c:v>1.4227287741599093</c:v>
                </c:pt>
                <c:pt idx="20">
                  <c:v>1.4372659682521927</c:v>
                </c:pt>
                <c:pt idx="21">
                  <c:v>1.4576641640345083</c:v>
                </c:pt>
                <c:pt idx="22">
                  <c:v>1.4559695313507441</c:v>
                </c:pt>
                <c:pt idx="23">
                  <c:v>1.4226209882488603</c:v>
                </c:pt>
                <c:pt idx="24">
                  <c:v>1.4615091632937462</c:v>
                </c:pt>
                <c:pt idx="25">
                  <c:v>1.4569122995452521</c:v>
                </c:pt>
                <c:pt idx="26">
                  <c:v>1.4519562212188308</c:v>
                </c:pt>
                <c:pt idx="27">
                  <c:v>1.402708112254905</c:v>
                </c:pt>
                <c:pt idx="28">
                  <c:v>1.3905900604319086</c:v>
                </c:pt>
                <c:pt idx="29">
                  <c:v>1.3582387076038407</c:v>
                </c:pt>
                <c:pt idx="30">
                  <c:v>1.3718087287860137</c:v>
                </c:pt>
                <c:pt idx="31">
                  <c:v>1.2999009728539865</c:v>
                </c:pt>
              </c:numCache>
            </c:numRef>
          </c:yVal>
          <c:smooth val="0"/>
        </c:ser>
        <c:ser>
          <c:idx val="10"/>
          <c:order val="6"/>
          <c:tx>
            <c:strRef>
              <c:f>'\Users\hb144661\Documents\EIA\[Wind_Electricity_Net_Generation_(Billion_Kilowatthours).xls]DataIEA'!$A$6</c:f>
              <c:strCache>
                <c:ptCount val="1"/>
                <c:pt idx="0">
                  <c:v>TOTAL World 
wind (GJ/hab)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'\Users\hb144661\Documents\EIA\[Wind_Electricity_Net_Generation_(Billion_Kilowatthours).xls]DataIEA'!$L$3:$AG$3</c:f>
              <c:numCache>
                <c:formatCode>General</c:formatCode>
                <c:ptCount val="2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</c:numCache>
            </c:numRef>
          </c:xVal>
          <c:yVal>
            <c:numRef>
              <c:f>'\Users\hb144661\Documents\EIA\[Wind_Electricity_Net_Generation_(Billion_Kilowatthours).xls]DataIEA'!$L$6:$AG$6</c:f>
              <c:numCache>
                <c:formatCode>General</c:formatCode>
                <c:ptCount val="22"/>
                <c:pt idx="0">
                  <c:v>1.8095556695976968E-3</c:v>
                </c:pt>
                <c:pt idx="1">
                  <c:v>2.4180216369041069E-3</c:v>
                </c:pt>
                <c:pt idx="2">
                  <c:v>2.7528419944131818E-3</c:v>
                </c:pt>
                <c:pt idx="3">
                  <c:v>3.045999856623662E-3</c:v>
                </c:pt>
                <c:pt idx="4">
                  <c:v>3.6110783943974481E-3</c:v>
                </c:pt>
                <c:pt idx="5">
                  <c:v>4.6576876991368393E-3</c:v>
                </c:pt>
                <c:pt idx="6">
                  <c:v>4.9960347879707111E-3</c:v>
                </c:pt>
                <c:pt idx="7">
                  <c:v>5.7608543984673261E-3</c:v>
                </c:pt>
                <c:pt idx="8">
                  <c:v>7.417272749575648E-3</c:v>
                </c:pt>
                <c:pt idx="9">
                  <c:v>9.7085534204017394E-3</c:v>
                </c:pt>
                <c:pt idx="10">
                  <c:v>1.2628389877060532E-2</c:v>
                </c:pt>
                <c:pt idx="11">
                  <c:v>1.8400362777470394E-2</c:v>
                </c:pt>
                <c:pt idx="12">
                  <c:v>2.2220606683527468E-2</c:v>
                </c:pt>
                <c:pt idx="13">
                  <c:v>3.0179727997472185E-2</c:v>
                </c:pt>
                <c:pt idx="14">
                  <c:v>3.6335307307154174E-2</c:v>
                </c:pt>
                <c:pt idx="15">
                  <c:v>4.6981557586720971E-2</c:v>
                </c:pt>
                <c:pt idx="16">
                  <c:v>5.7421484096891996E-2</c:v>
                </c:pt>
                <c:pt idx="17">
                  <c:v>7.1963784706716494E-2</c:v>
                </c:pt>
                <c:pt idx="18">
                  <c:v>9.2101111736851093E-2</c:v>
                </c:pt>
                <c:pt idx="19">
                  <c:v>0.11770466492440158</c:v>
                </c:pt>
                <c:pt idx="20">
                  <c:v>0.14597944753360881</c:v>
                </c:pt>
                <c:pt idx="21">
                  <c:v>0.17880833402920113</c:v>
                </c:pt>
              </c:numCache>
            </c:numRef>
          </c:yVal>
          <c:smooth val="0"/>
        </c:ser>
        <c:ser>
          <c:idx val="11"/>
          <c:order val="7"/>
          <c:tx>
            <c:strRef>
              <c:f>'\Users\hb144661\Documents\EIA\[SolarEtc.xls]DataIEA'!$A$6</c:f>
              <c:strCache>
                <c:ptCount val="1"/>
                <c:pt idx="0">
                  <c:v>world solar
GJ/hab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'\Users\hb144661\Documents\EIA\[SolarEtc.xls]DataIEA'!$D$3:$AG$3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'\Users\hb144661\Documents\EIA\[SolarEtc.xls]DataIEA'!$D$6:$AG$6</c:f>
              <c:numCache>
                <c:formatCode>General</c:formatCode>
                <c:ptCount val="30"/>
                <c:pt idx="0">
                  <c:v>4.8289431539532717E-5</c:v>
                </c:pt>
                <c:pt idx="1">
                  <c:v>7.8991349921232875E-5</c:v>
                </c:pt>
                <c:pt idx="2">
                  <c:v>7.756670120171599E-5</c:v>
                </c:pt>
                <c:pt idx="3">
                  <c:v>8.6972740028072032E-5</c:v>
                </c:pt>
                <c:pt idx="4">
                  <c:v>9.8341184093962472E-5</c:v>
                </c:pt>
                <c:pt idx="5">
                  <c:v>9.9862203921358668E-5</c:v>
                </c:pt>
                <c:pt idx="6">
                  <c:v>8.0441414445078772E-5</c:v>
                </c:pt>
                <c:pt idx="7">
                  <c:v>7.1689095564953382E-5</c:v>
                </c:pt>
                <c:pt idx="8">
                  <c:v>2.4977738635908992E-4</c:v>
                </c:pt>
                <c:pt idx="9">
                  <c:v>3.6670410156454717E-4</c:v>
                </c:pt>
                <c:pt idx="10">
                  <c:v>4.2927254786383765E-4</c:v>
                </c:pt>
                <c:pt idx="11">
                  <c:v>4.0573082444751095E-4</c:v>
                </c:pt>
                <c:pt idx="12">
                  <c:v>4.3628300755456351E-4</c:v>
                </c:pt>
                <c:pt idx="13">
                  <c:v>4.601605492329247E-4</c:v>
                </c:pt>
                <c:pt idx="14">
                  <c:v>4.8160885887175064E-4</c:v>
                </c:pt>
                <c:pt idx="15">
                  <c:v>4.9709940722446712E-4</c:v>
                </c:pt>
                <c:pt idx="16">
                  <c:v>5.3032694225839752E-4</c:v>
                </c:pt>
                <c:pt idx="17">
                  <c:v>5.77511823375366E-4</c:v>
                </c:pt>
                <c:pt idx="18">
                  <c:v>6.153006824713141E-4</c:v>
                </c:pt>
                <c:pt idx="19">
                  <c:v>7.1504567338048373E-4</c:v>
                </c:pt>
                <c:pt idx="20">
                  <c:v>8.4664171889763259E-4</c:v>
                </c:pt>
                <c:pt idx="21">
                  <c:v>1.0329591458511575E-3</c:v>
                </c:pt>
                <c:pt idx="22">
                  <c:v>1.2688191752343683E-3</c:v>
                </c:pt>
                <c:pt idx="23">
                  <c:v>1.5786927561445949E-3</c:v>
                </c:pt>
                <c:pt idx="24">
                  <c:v>2.1461770218848667E-3</c:v>
                </c:pt>
                <c:pt idx="25">
                  <c:v>2.8562402321709447E-3</c:v>
                </c:pt>
                <c:pt idx="26">
                  <c:v>3.748453886360126E-3</c:v>
                </c:pt>
                <c:pt idx="27">
                  <c:v>6.0946638672992447E-3</c:v>
                </c:pt>
                <c:pt idx="28">
                  <c:v>1.0203246048374779E-2</c:v>
                </c:pt>
                <c:pt idx="29">
                  <c:v>1.6099451946112207E-2</c:v>
                </c:pt>
              </c:numCache>
            </c:numRef>
          </c:yVal>
          <c:smooth val="0"/>
        </c:ser>
        <c:ser>
          <c:idx val="5"/>
          <c:order val="8"/>
          <c:tx>
            <c:strRef>
              <c:f>'\Users\hb144661\Documents\0-SPEC\energyTransition\Entropie-multiéchelle\[global-1751_2008-Joule.xlsx]global.1751_2008'!$D$1</c:f>
              <c:strCache>
                <c:ptCount val="1"/>
                <c:pt idx="0">
                  <c:v>Gas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'\Users\hb144661\Documents\0-SPEC\energyTransition\Entropie-multiéchelle\[global-1751_2008-Joule.xlsx]global.1751_2008'!$A$2:$A$261</c:f>
              <c:numCache>
                <c:formatCode>General</c:formatCode>
                <c:ptCount val="260"/>
                <c:pt idx="0">
                  <c:v>1751</c:v>
                </c:pt>
                <c:pt idx="1">
                  <c:v>1752</c:v>
                </c:pt>
                <c:pt idx="2">
                  <c:v>1753</c:v>
                </c:pt>
                <c:pt idx="3">
                  <c:v>1754</c:v>
                </c:pt>
                <c:pt idx="4">
                  <c:v>1755</c:v>
                </c:pt>
                <c:pt idx="5">
                  <c:v>1756</c:v>
                </c:pt>
                <c:pt idx="6">
                  <c:v>1757</c:v>
                </c:pt>
                <c:pt idx="7">
                  <c:v>1758</c:v>
                </c:pt>
                <c:pt idx="8">
                  <c:v>1759</c:v>
                </c:pt>
                <c:pt idx="9">
                  <c:v>1760</c:v>
                </c:pt>
                <c:pt idx="10">
                  <c:v>1761</c:v>
                </c:pt>
                <c:pt idx="11">
                  <c:v>1762</c:v>
                </c:pt>
                <c:pt idx="12">
                  <c:v>1763</c:v>
                </c:pt>
                <c:pt idx="13">
                  <c:v>1764</c:v>
                </c:pt>
                <c:pt idx="14">
                  <c:v>1765</c:v>
                </c:pt>
                <c:pt idx="15">
                  <c:v>1766</c:v>
                </c:pt>
                <c:pt idx="16">
                  <c:v>1767</c:v>
                </c:pt>
                <c:pt idx="17">
                  <c:v>1768</c:v>
                </c:pt>
                <c:pt idx="18">
                  <c:v>1769</c:v>
                </c:pt>
                <c:pt idx="19">
                  <c:v>1770</c:v>
                </c:pt>
                <c:pt idx="20">
                  <c:v>1771</c:v>
                </c:pt>
                <c:pt idx="21">
                  <c:v>1772</c:v>
                </c:pt>
                <c:pt idx="22">
                  <c:v>1773</c:v>
                </c:pt>
                <c:pt idx="23">
                  <c:v>1774</c:v>
                </c:pt>
                <c:pt idx="24">
                  <c:v>1775</c:v>
                </c:pt>
                <c:pt idx="25">
                  <c:v>1776</c:v>
                </c:pt>
                <c:pt idx="26">
                  <c:v>1777</c:v>
                </c:pt>
                <c:pt idx="27">
                  <c:v>1778</c:v>
                </c:pt>
                <c:pt idx="28">
                  <c:v>1779</c:v>
                </c:pt>
                <c:pt idx="29">
                  <c:v>1780</c:v>
                </c:pt>
                <c:pt idx="30">
                  <c:v>1781</c:v>
                </c:pt>
                <c:pt idx="31">
                  <c:v>1782</c:v>
                </c:pt>
                <c:pt idx="32">
                  <c:v>1783</c:v>
                </c:pt>
                <c:pt idx="33">
                  <c:v>1784</c:v>
                </c:pt>
                <c:pt idx="34">
                  <c:v>1785</c:v>
                </c:pt>
                <c:pt idx="35">
                  <c:v>1786</c:v>
                </c:pt>
                <c:pt idx="36">
                  <c:v>1787</c:v>
                </c:pt>
                <c:pt idx="37">
                  <c:v>1788</c:v>
                </c:pt>
                <c:pt idx="38">
                  <c:v>1789</c:v>
                </c:pt>
                <c:pt idx="39">
                  <c:v>1790</c:v>
                </c:pt>
                <c:pt idx="40">
                  <c:v>1791</c:v>
                </c:pt>
                <c:pt idx="41">
                  <c:v>1792</c:v>
                </c:pt>
                <c:pt idx="42">
                  <c:v>1793</c:v>
                </c:pt>
                <c:pt idx="43">
                  <c:v>1794</c:v>
                </c:pt>
                <c:pt idx="44">
                  <c:v>1795</c:v>
                </c:pt>
                <c:pt idx="45">
                  <c:v>1796</c:v>
                </c:pt>
                <c:pt idx="46">
                  <c:v>1797</c:v>
                </c:pt>
                <c:pt idx="47">
                  <c:v>1798</c:v>
                </c:pt>
                <c:pt idx="48">
                  <c:v>1799</c:v>
                </c:pt>
                <c:pt idx="49">
                  <c:v>1800</c:v>
                </c:pt>
                <c:pt idx="50">
                  <c:v>1801</c:v>
                </c:pt>
                <c:pt idx="51">
                  <c:v>1802</c:v>
                </c:pt>
                <c:pt idx="52">
                  <c:v>1803</c:v>
                </c:pt>
                <c:pt idx="53">
                  <c:v>1804</c:v>
                </c:pt>
                <c:pt idx="54">
                  <c:v>1805</c:v>
                </c:pt>
                <c:pt idx="55">
                  <c:v>1806</c:v>
                </c:pt>
                <c:pt idx="56">
                  <c:v>1807</c:v>
                </c:pt>
                <c:pt idx="57">
                  <c:v>1808</c:v>
                </c:pt>
                <c:pt idx="58">
                  <c:v>1809</c:v>
                </c:pt>
                <c:pt idx="59">
                  <c:v>1810</c:v>
                </c:pt>
                <c:pt idx="60">
                  <c:v>1811</c:v>
                </c:pt>
                <c:pt idx="61">
                  <c:v>1812</c:v>
                </c:pt>
                <c:pt idx="62">
                  <c:v>1813</c:v>
                </c:pt>
                <c:pt idx="63">
                  <c:v>1814</c:v>
                </c:pt>
                <c:pt idx="64">
                  <c:v>1815</c:v>
                </c:pt>
                <c:pt idx="65">
                  <c:v>1816</c:v>
                </c:pt>
                <c:pt idx="66">
                  <c:v>1817</c:v>
                </c:pt>
                <c:pt idx="67">
                  <c:v>1818</c:v>
                </c:pt>
                <c:pt idx="68">
                  <c:v>1819</c:v>
                </c:pt>
                <c:pt idx="69">
                  <c:v>1820</c:v>
                </c:pt>
                <c:pt idx="70">
                  <c:v>1821</c:v>
                </c:pt>
                <c:pt idx="71">
                  <c:v>1822</c:v>
                </c:pt>
                <c:pt idx="72">
                  <c:v>1823</c:v>
                </c:pt>
                <c:pt idx="73">
                  <c:v>1824</c:v>
                </c:pt>
                <c:pt idx="74">
                  <c:v>1825</c:v>
                </c:pt>
                <c:pt idx="75">
                  <c:v>1826</c:v>
                </c:pt>
                <c:pt idx="76">
                  <c:v>1827</c:v>
                </c:pt>
                <c:pt idx="77">
                  <c:v>1828</c:v>
                </c:pt>
                <c:pt idx="78">
                  <c:v>1829</c:v>
                </c:pt>
                <c:pt idx="79">
                  <c:v>1830</c:v>
                </c:pt>
                <c:pt idx="80">
                  <c:v>1831</c:v>
                </c:pt>
                <c:pt idx="81">
                  <c:v>1832</c:v>
                </c:pt>
                <c:pt idx="82">
                  <c:v>1833</c:v>
                </c:pt>
                <c:pt idx="83">
                  <c:v>1834</c:v>
                </c:pt>
                <c:pt idx="84">
                  <c:v>1835</c:v>
                </c:pt>
                <c:pt idx="85">
                  <c:v>1836</c:v>
                </c:pt>
                <c:pt idx="86">
                  <c:v>1837</c:v>
                </c:pt>
                <c:pt idx="87">
                  <c:v>1838</c:v>
                </c:pt>
                <c:pt idx="88">
                  <c:v>1839</c:v>
                </c:pt>
                <c:pt idx="89">
                  <c:v>1840</c:v>
                </c:pt>
                <c:pt idx="90">
                  <c:v>1841</c:v>
                </c:pt>
                <c:pt idx="91">
                  <c:v>1842</c:v>
                </c:pt>
                <c:pt idx="92">
                  <c:v>1843</c:v>
                </c:pt>
                <c:pt idx="93">
                  <c:v>1844</c:v>
                </c:pt>
                <c:pt idx="94">
                  <c:v>1845</c:v>
                </c:pt>
                <c:pt idx="95">
                  <c:v>1846</c:v>
                </c:pt>
                <c:pt idx="96">
                  <c:v>1847</c:v>
                </c:pt>
                <c:pt idx="97">
                  <c:v>1848</c:v>
                </c:pt>
                <c:pt idx="98">
                  <c:v>1849</c:v>
                </c:pt>
                <c:pt idx="99">
                  <c:v>1850</c:v>
                </c:pt>
                <c:pt idx="100">
                  <c:v>1851</c:v>
                </c:pt>
                <c:pt idx="101">
                  <c:v>1852</c:v>
                </c:pt>
                <c:pt idx="102">
                  <c:v>1853</c:v>
                </c:pt>
                <c:pt idx="103">
                  <c:v>1854</c:v>
                </c:pt>
                <c:pt idx="104">
                  <c:v>1855</c:v>
                </c:pt>
                <c:pt idx="105">
                  <c:v>1856</c:v>
                </c:pt>
                <c:pt idx="106">
                  <c:v>1857</c:v>
                </c:pt>
                <c:pt idx="107">
                  <c:v>1858</c:v>
                </c:pt>
                <c:pt idx="108">
                  <c:v>1859</c:v>
                </c:pt>
                <c:pt idx="109">
                  <c:v>1860</c:v>
                </c:pt>
                <c:pt idx="110">
                  <c:v>1861</c:v>
                </c:pt>
                <c:pt idx="111">
                  <c:v>1862</c:v>
                </c:pt>
                <c:pt idx="112">
                  <c:v>1863</c:v>
                </c:pt>
                <c:pt idx="113">
                  <c:v>1864</c:v>
                </c:pt>
                <c:pt idx="114">
                  <c:v>1865</c:v>
                </c:pt>
                <c:pt idx="115">
                  <c:v>1866</c:v>
                </c:pt>
                <c:pt idx="116">
                  <c:v>1867</c:v>
                </c:pt>
                <c:pt idx="117">
                  <c:v>1868</c:v>
                </c:pt>
                <c:pt idx="118">
                  <c:v>1869</c:v>
                </c:pt>
                <c:pt idx="119">
                  <c:v>1870</c:v>
                </c:pt>
                <c:pt idx="120">
                  <c:v>1871</c:v>
                </c:pt>
                <c:pt idx="121">
                  <c:v>1872</c:v>
                </c:pt>
                <c:pt idx="122">
                  <c:v>1873</c:v>
                </c:pt>
                <c:pt idx="123">
                  <c:v>1874</c:v>
                </c:pt>
                <c:pt idx="124">
                  <c:v>1875</c:v>
                </c:pt>
                <c:pt idx="125">
                  <c:v>1876</c:v>
                </c:pt>
                <c:pt idx="126">
                  <c:v>1877</c:v>
                </c:pt>
                <c:pt idx="127">
                  <c:v>1878</c:v>
                </c:pt>
                <c:pt idx="128">
                  <c:v>1879</c:v>
                </c:pt>
                <c:pt idx="129">
                  <c:v>1880</c:v>
                </c:pt>
                <c:pt idx="130">
                  <c:v>1881</c:v>
                </c:pt>
                <c:pt idx="131">
                  <c:v>1882</c:v>
                </c:pt>
                <c:pt idx="132">
                  <c:v>1883</c:v>
                </c:pt>
                <c:pt idx="133">
                  <c:v>1884</c:v>
                </c:pt>
                <c:pt idx="134">
                  <c:v>1885</c:v>
                </c:pt>
                <c:pt idx="135">
                  <c:v>1886</c:v>
                </c:pt>
                <c:pt idx="136">
                  <c:v>1887</c:v>
                </c:pt>
                <c:pt idx="137">
                  <c:v>1888</c:v>
                </c:pt>
                <c:pt idx="138">
                  <c:v>1889</c:v>
                </c:pt>
                <c:pt idx="139">
                  <c:v>1890</c:v>
                </c:pt>
                <c:pt idx="140">
                  <c:v>1891</c:v>
                </c:pt>
                <c:pt idx="141">
                  <c:v>1892</c:v>
                </c:pt>
                <c:pt idx="142">
                  <c:v>1893</c:v>
                </c:pt>
                <c:pt idx="143">
                  <c:v>1894</c:v>
                </c:pt>
                <c:pt idx="144">
                  <c:v>1895</c:v>
                </c:pt>
                <c:pt idx="145">
                  <c:v>1896</c:v>
                </c:pt>
                <c:pt idx="146">
                  <c:v>1897</c:v>
                </c:pt>
                <c:pt idx="147">
                  <c:v>1898</c:v>
                </c:pt>
                <c:pt idx="148">
                  <c:v>1899</c:v>
                </c:pt>
                <c:pt idx="149">
                  <c:v>1900</c:v>
                </c:pt>
                <c:pt idx="150">
                  <c:v>1901</c:v>
                </c:pt>
                <c:pt idx="151">
                  <c:v>1902</c:v>
                </c:pt>
                <c:pt idx="152">
                  <c:v>1903</c:v>
                </c:pt>
                <c:pt idx="153">
                  <c:v>1904</c:v>
                </c:pt>
                <c:pt idx="154">
                  <c:v>1905</c:v>
                </c:pt>
                <c:pt idx="155">
                  <c:v>1906</c:v>
                </c:pt>
                <c:pt idx="156">
                  <c:v>1907</c:v>
                </c:pt>
                <c:pt idx="157">
                  <c:v>1908</c:v>
                </c:pt>
                <c:pt idx="158">
                  <c:v>1909</c:v>
                </c:pt>
                <c:pt idx="159">
                  <c:v>1910</c:v>
                </c:pt>
                <c:pt idx="160">
                  <c:v>1911</c:v>
                </c:pt>
                <c:pt idx="161">
                  <c:v>1912</c:v>
                </c:pt>
                <c:pt idx="162">
                  <c:v>1913</c:v>
                </c:pt>
                <c:pt idx="163">
                  <c:v>1914</c:v>
                </c:pt>
                <c:pt idx="164">
                  <c:v>1915</c:v>
                </c:pt>
                <c:pt idx="165">
                  <c:v>1916</c:v>
                </c:pt>
                <c:pt idx="166">
                  <c:v>1917</c:v>
                </c:pt>
                <c:pt idx="167">
                  <c:v>1918</c:v>
                </c:pt>
                <c:pt idx="168">
                  <c:v>1919</c:v>
                </c:pt>
                <c:pt idx="169">
                  <c:v>1920</c:v>
                </c:pt>
                <c:pt idx="170">
                  <c:v>1921</c:v>
                </c:pt>
                <c:pt idx="171">
                  <c:v>1922</c:v>
                </c:pt>
                <c:pt idx="172">
                  <c:v>1923</c:v>
                </c:pt>
                <c:pt idx="173">
                  <c:v>1924</c:v>
                </c:pt>
                <c:pt idx="174">
                  <c:v>1925</c:v>
                </c:pt>
                <c:pt idx="175">
                  <c:v>1926</c:v>
                </c:pt>
                <c:pt idx="176">
                  <c:v>1927</c:v>
                </c:pt>
                <c:pt idx="177">
                  <c:v>1928</c:v>
                </c:pt>
                <c:pt idx="178">
                  <c:v>1929</c:v>
                </c:pt>
                <c:pt idx="179">
                  <c:v>1930</c:v>
                </c:pt>
                <c:pt idx="180">
                  <c:v>1931</c:v>
                </c:pt>
                <c:pt idx="181">
                  <c:v>1932</c:v>
                </c:pt>
                <c:pt idx="182">
                  <c:v>1933</c:v>
                </c:pt>
                <c:pt idx="183">
                  <c:v>1934</c:v>
                </c:pt>
                <c:pt idx="184">
                  <c:v>1935</c:v>
                </c:pt>
                <c:pt idx="185">
                  <c:v>1936</c:v>
                </c:pt>
                <c:pt idx="186">
                  <c:v>1937</c:v>
                </c:pt>
                <c:pt idx="187">
                  <c:v>1938</c:v>
                </c:pt>
                <c:pt idx="188">
                  <c:v>1939</c:v>
                </c:pt>
                <c:pt idx="189">
                  <c:v>1940</c:v>
                </c:pt>
                <c:pt idx="190">
                  <c:v>1941</c:v>
                </c:pt>
                <c:pt idx="191">
                  <c:v>1942</c:v>
                </c:pt>
                <c:pt idx="192">
                  <c:v>1943</c:v>
                </c:pt>
                <c:pt idx="193">
                  <c:v>1944</c:v>
                </c:pt>
                <c:pt idx="194">
                  <c:v>1945</c:v>
                </c:pt>
                <c:pt idx="195">
                  <c:v>1946</c:v>
                </c:pt>
                <c:pt idx="196">
                  <c:v>1947</c:v>
                </c:pt>
                <c:pt idx="197">
                  <c:v>1948</c:v>
                </c:pt>
                <c:pt idx="198">
                  <c:v>1949</c:v>
                </c:pt>
                <c:pt idx="199">
                  <c:v>1950</c:v>
                </c:pt>
                <c:pt idx="200">
                  <c:v>1951</c:v>
                </c:pt>
                <c:pt idx="201">
                  <c:v>1952</c:v>
                </c:pt>
                <c:pt idx="202">
                  <c:v>1953</c:v>
                </c:pt>
                <c:pt idx="203">
                  <c:v>1954</c:v>
                </c:pt>
                <c:pt idx="204">
                  <c:v>1955</c:v>
                </c:pt>
                <c:pt idx="205">
                  <c:v>1956</c:v>
                </c:pt>
                <c:pt idx="206">
                  <c:v>1957</c:v>
                </c:pt>
                <c:pt idx="207">
                  <c:v>1958</c:v>
                </c:pt>
                <c:pt idx="208">
                  <c:v>1959</c:v>
                </c:pt>
                <c:pt idx="209">
                  <c:v>1960</c:v>
                </c:pt>
                <c:pt idx="210">
                  <c:v>1961</c:v>
                </c:pt>
                <c:pt idx="211">
                  <c:v>1962</c:v>
                </c:pt>
                <c:pt idx="212">
                  <c:v>1963</c:v>
                </c:pt>
                <c:pt idx="213">
                  <c:v>1964</c:v>
                </c:pt>
                <c:pt idx="214">
                  <c:v>1965</c:v>
                </c:pt>
                <c:pt idx="215">
                  <c:v>1966</c:v>
                </c:pt>
                <c:pt idx="216">
                  <c:v>1967</c:v>
                </c:pt>
                <c:pt idx="217">
                  <c:v>1968</c:v>
                </c:pt>
                <c:pt idx="218">
                  <c:v>1969</c:v>
                </c:pt>
                <c:pt idx="219">
                  <c:v>1970</c:v>
                </c:pt>
                <c:pt idx="220">
                  <c:v>1971</c:v>
                </c:pt>
                <c:pt idx="221">
                  <c:v>1972</c:v>
                </c:pt>
                <c:pt idx="222">
                  <c:v>1973</c:v>
                </c:pt>
                <c:pt idx="223">
                  <c:v>1974</c:v>
                </c:pt>
                <c:pt idx="224">
                  <c:v>1975</c:v>
                </c:pt>
                <c:pt idx="225">
                  <c:v>1976</c:v>
                </c:pt>
                <c:pt idx="226">
                  <c:v>1977</c:v>
                </c:pt>
                <c:pt idx="227">
                  <c:v>1978</c:v>
                </c:pt>
                <c:pt idx="228">
                  <c:v>1979</c:v>
                </c:pt>
                <c:pt idx="229">
                  <c:v>1980</c:v>
                </c:pt>
                <c:pt idx="230">
                  <c:v>1981</c:v>
                </c:pt>
                <c:pt idx="231">
                  <c:v>1982</c:v>
                </c:pt>
                <c:pt idx="232">
                  <c:v>1983</c:v>
                </c:pt>
                <c:pt idx="233">
                  <c:v>1984</c:v>
                </c:pt>
                <c:pt idx="234">
                  <c:v>1985</c:v>
                </c:pt>
                <c:pt idx="235">
                  <c:v>1986</c:v>
                </c:pt>
                <c:pt idx="236">
                  <c:v>1987</c:v>
                </c:pt>
                <c:pt idx="237">
                  <c:v>1988</c:v>
                </c:pt>
                <c:pt idx="238">
                  <c:v>1989</c:v>
                </c:pt>
                <c:pt idx="239">
                  <c:v>1990</c:v>
                </c:pt>
                <c:pt idx="240">
                  <c:v>1991</c:v>
                </c:pt>
                <c:pt idx="241">
                  <c:v>1992</c:v>
                </c:pt>
                <c:pt idx="242">
                  <c:v>1993</c:v>
                </c:pt>
                <c:pt idx="243">
                  <c:v>1994</c:v>
                </c:pt>
                <c:pt idx="244">
                  <c:v>1995</c:v>
                </c:pt>
                <c:pt idx="245">
                  <c:v>1996</c:v>
                </c:pt>
                <c:pt idx="246">
                  <c:v>1997</c:v>
                </c:pt>
                <c:pt idx="247">
                  <c:v>1998</c:v>
                </c:pt>
                <c:pt idx="248">
                  <c:v>1999</c:v>
                </c:pt>
                <c:pt idx="249">
                  <c:v>2000</c:v>
                </c:pt>
                <c:pt idx="250">
                  <c:v>2001</c:v>
                </c:pt>
                <c:pt idx="251">
                  <c:v>2002</c:v>
                </c:pt>
                <c:pt idx="252">
                  <c:v>2003</c:v>
                </c:pt>
                <c:pt idx="253">
                  <c:v>2004</c:v>
                </c:pt>
                <c:pt idx="254">
                  <c:v>2005</c:v>
                </c:pt>
                <c:pt idx="255">
                  <c:v>2006</c:v>
                </c:pt>
                <c:pt idx="256">
                  <c:v>2007</c:v>
                </c:pt>
                <c:pt idx="257">
                  <c:v>2008</c:v>
                </c:pt>
                <c:pt idx="258">
                  <c:v>2009</c:v>
                </c:pt>
                <c:pt idx="259">
                  <c:v>2010</c:v>
                </c:pt>
              </c:numCache>
            </c:numRef>
          </c:xVal>
          <c:yVal>
            <c:numRef>
              <c:f>'\Users\hb144661\Documents\0-SPEC\energyTransition\Entropie-multiéchelle\[global-1751_2008-Joule.xlsx]global.1751_2008'!$O$2:$O$261</c:f>
              <c:numCache>
                <c:formatCode>General</c:formatCode>
                <c:ptCount val="2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4.2266139901002822E-2</c:v>
                </c:pt>
                <c:pt idx="135">
                  <c:v>8.4102262650812679E-2</c:v>
                </c:pt>
                <c:pt idx="136">
                  <c:v>0.12551164950631902</c:v>
                </c:pt>
                <c:pt idx="137">
                  <c:v>0.20812194933583142</c:v>
                </c:pt>
                <c:pt idx="138">
                  <c:v>0.1242379376548597</c:v>
                </c:pt>
                <c:pt idx="139">
                  <c:v>0.1236059371439831</c:v>
                </c:pt>
                <c:pt idx="140">
                  <c:v>8.1984767753666893E-2</c:v>
                </c:pt>
                <c:pt idx="141">
                  <c:v>8.1567709839776181E-2</c:v>
                </c:pt>
                <c:pt idx="142">
                  <c:v>8.1152773506616954E-2</c:v>
                </c:pt>
                <c:pt idx="143">
                  <c:v>8.0739947961671776E-2</c:v>
                </c:pt>
                <c:pt idx="144">
                  <c:v>8.0329222467325045E-2</c:v>
                </c:pt>
                <c:pt idx="145">
                  <c:v>7.9920586340583258E-2</c:v>
                </c:pt>
                <c:pt idx="146">
                  <c:v>7.9514028952797841E-2</c:v>
                </c:pt>
                <c:pt idx="147">
                  <c:v>7.9109539729388362E-2</c:v>
                </c:pt>
                <c:pt idx="148">
                  <c:v>0.11806066222435059</c:v>
                </c:pt>
                <c:pt idx="149">
                  <c:v>0.11746008561909894</c:v>
                </c:pt>
                <c:pt idx="150">
                  <c:v>0.15581675220972871</c:v>
                </c:pt>
                <c:pt idx="151">
                  <c:v>0.15502410972983452</c:v>
                </c:pt>
                <c:pt idx="152">
                  <c:v>0.15423549943577422</c:v>
                </c:pt>
                <c:pt idx="153">
                  <c:v>0.1534509008157498</c:v>
                </c:pt>
                <c:pt idx="154">
                  <c:v>0.19083786682788298</c:v>
                </c:pt>
                <c:pt idx="155">
                  <c:v>0.1898670713397537</c:v>
                </c:pt>
                <c:pt idx="156">
                  <c:v>0.18890121430485407</c:v>
                </c:pt>
                <c:pt idx="157">
                  <c:v>0.18794027060118845</c:v>
                </c:pt>
                <c:pt idx="158">
                  <c:v>0.22438105828146759</c:v>
                </c:pt>
                <c:pt idx="159">
                  <c:v>0.26044623267306555</c:v>
                </c:pt>
                <c:pt idx="160">
                  <c:v>0.25912133823894773</c:v>
                </c:pt>
                <c:pt idx="161">
                  <c:v>0.2946322097890805</c:v>
                </c:pt>
                <c:pt idx="162">
                  <c:v>0.29313341070546478</c:v>
                </c:pt>
                <c:pt idx="163">
                  <c:v>0.29164223603838801</c:v>
                </c:pt>
                <c:pt idx="164">
                  <c:v>0.32642847787760093</c:v>
                </c:pt>
                <c:pt idx="165">
                  <c:v>0.36085325626125314</c:v>
                </c:pt>
                <c:pt idx="166">
                  <c:v>0.39491934854147176</c:v>
                </c:pt>
                <c:pt idx="167">
                  <c:v>0.35719126097280379</c:v>
                </c:pt>
                <c:pt idx="168">
                  <c:v>0.3553742229272866</c:v>
                </c:pt>
                <c:pt idx="169">
                  <c:v>0.38892307100387696</c:v>
                </c:pt>
                <c:pt idx="170">
                  <c:v>0.34979372212319765</c:v>
                </c:pt>
                <c:pt idx="171">
                  <c:v>0.379997173574742</c:v>
                </c:pt>
                <c:pt idx="172">
                  <c:v>0.47770336678018788</c:v>
                </c:pt>
                <c:pt idx="173">
                  <c:v>0.5393343961962731</c:v>
                </c:pt>
                <c:pt idx="174">
                  <c:v>0.56618536395695518</c:v>
                </c:pt>
                <c:pt idx="175">
                  <c:v>0.62531247908604537</c:v>
                </c:pt>
                <c:pt idx="176">
                  <c:v>0.68305755798752466</c:v>
                </c:pt>
                <c:pt idx="177">
                  <c:v>0.73946849644225976</c:v>
                </c:pt>
                <c:pt idx="178">
                  <c:v>0.88994192262128335</c:v>
                </c:pt>
                <c:pt idx="179">
                  <c:v>0.87989348657794042</c:v>
                </c:pt>
                <c:pt idx="180">
                  <c:v>0.77684770811341231</c:v>
                </c:pt>
                <c:pt idx="181">
                  <c:v>0.73753913949355943</c:v>
                </c:pt>
                <c:pt idx="182">
                  <c:v>0.75987952455537955</c:v>
                </c:pt>
                <c:pt idx="183">
                  <c:v>0.84187084648157107</c:v>
                </c:pt>
                <c:pt idx="184">
                  <c:v>0.89236409593696808</c:v>
                </c:pt>
                <c:pt idx="185">
                  <c:v>1.0006512823220854</c:v>
                </c:pt>
                <c:pt idx="186">
                  <c:v>1.1066722218583787</c:v>
                </c:pt>
                <c:pt idx="187">
                  <c:v>1.0663904963962951</c:v>
                </c:pt>
                <c:pt idx="188">
                  <c:v>1.0839864276491606</c:v>
                </c:pt>
                <c:pt idx="189">
                  <c:v>1.1859349573175548</c:v>
                </c:pt>
                <c:pt idx="190">
                  <c:v>1.1740238201916582</c:v>
                </c:pt>
                <c:pt idx="191">
                  <c:v>1.2453745359639137</c:v>
                </c:pt>
                <c:pt idx="192">
                  <c:v>1.3701252386246827</c:v>
                </c:pt>
                <c:pt idx="193">
                  <c:v>1.4653079957700039</c:v>
                </c:pt>
                <c:pt idx="194">
                  <c:v>1.5855259520420506</c:v>
                </c:pt>
                <c:pt idx="195">
                  <c:v>1.6235955592770293</c:v>
                </c:pt>
                <c:pt idx="196">
                  <c:v>1.7664006700792942</c:v>
                </c:pt>
                <c:pt idx="197">
                  <c:v>1.9848760046060516</c:v>
                </c:pt>
                <c:pt idx="198">
                  <c:v>2.0957931863509129</c:v>
                </c:pt>
                <c:pt idx="199">
                  <c:v>2.4785271907552202</c:v>
                </c:pt>
                <c:pt idx="200">
                  <c:v>2.8840214556126673</c:v>
                </c:pt>
                <c:pt idx="201">
                  <c:v>3.0521159255467429</c:v>
                </c:pt>
                <c:pt idx="202">
                  <c:v>3.1646765477358305</c:v>
                </c:pt>
                <c:pt idx="203">
                  <c:v>3.2720189677778397</c:v>
                </c:pt>
                <c:pt idx="204">
                  <c:v>3.4906529997608335</c:v>
                </c:pt>
                <c:pt idx="205">
                  <c:v>3.6772231757790266</c:v>
                </c:pt>
                <c:pt idx="206">
                  <c:v>3.9901829455141331</c:v>
                </c:pt>
                <c:pt idx="207">
                  <c:v>4.2242802978395666</c:v>
                </c:pt>
                <c:pt idx="208">
                  <c:v>4.4483342459793302</c:v>
                </c:pt>
                <c:pt idx="209">
                  <c:v>4.810993194021167</c:v>
                </c:pt>
                <c:pt idx="210">
                  <c:v>4.9922786753927948</c:v>
                </c:pt>
                <c:pt idx="211">
                  <c:v>5.369353782055585</c:v>
                </c:pt>
                <c:pt idx="212">
                  <c:v>5.7307438633489189</c:v>
                </c:pt>
                <c:pt idx="213">
                  <c:v>6.2145650844767113</c:v>
                </c:pt>
                <c:pt idx="214">
                  <c:v>6.5047745988412515</c:v>
                </c:pt>
                <c:pt idx="215">
                  <c:v>6.8957646079539359</c:v>
                </c:pt>
                <c:pt idx="216">
                  <c:v>7.2886283284601623</c:v>
                </c:pt>
                <c:pt idx="217">
                  <c:v>7.7375645912626343</c:v>
                </c:pt>
                <c:pt idx="218">
                  <c:v>8.3643848086155828</c:v>
                </c:pt>
                <c:pt idx="219">
                  <c:v>8.6664799475454082</c:v>
                </c:pt>
                <c:pt idx="220">
                  <c:v>9.1442981963555923</c:v>
                </c:pt>
                <c:pt idx="221">
                  <c:v>9.4829013051689284</c:v>
                </c:pt>
                <c:pt idx="222">
                  <c:v>9.7725797417584346</c:v>
                </c:pt>
                <c:pt idx="223">
                  <c:v>9.7383397277093469</c:v>
                </c:pt>
                <c:pt idx="224">
                  <c:v>9.6699943820625176</c:v>
                </c:pt>
                <c:pt idx="225">
                  <c:v>9.8993920874807682</c:v>
                </c:pt>
                <c:pt idx="226">
                  <c:v>10.024437816386818</c:v>
                </c:pt>
                <c:pt idx="227">
                  <c:v>10.292817570443798</c:v>
                </c:pt>
                <c:pt idx="228">
                  <c:v>10.71122940066188</c:v>
                </c:pt>
                <c:pt idx="229">
                  <c:v>10.78982668693901</c:v>
                </c:pt>
                <c:pt idx="230">
                  <c:v>10.818903268172143</c:v>
                </c:pt>
                <c:pt idx="231">
                  <c:v>10.393740155083364</c:v>
                </c:pt>
                <c:pt idx="232">
                  <c:v>10.214968615391378</c:v>
                </c:pt>
                <c:pt idx="233">
                  <c:v>10.932233083874161</c:v>
                </c:pt>
                <c:pt idx="234">
                  <c:v>11.114800527975424</c:v>
                </c:pt>
                <c:pt idx="235">
                  <c:v>10.839491908865369</c:v>
                </c:pt>
                <c:pt idx="236">
                  <c:v>11.458126756062427</c:v>
                </c:pt>
                <c:pt idx="237">
                  <c:v>11.803632949126589</c:v>
                </c:pt>
                <c:pt idx="238">
                  <c:v>12.050810901347631</c:v>
                </c:pt>
                <c:pt idx="239">
                  <c:v>12.40388779434686</c:v>
                </c:pt>
                <c:pt idx="240">
                  <c:v>12.688367167997798</c:v>
                </c:pt>
                <c:pt idx="241">
                  <c:v>12.849251521635075</c:v>
                </c:pt>
                <c:pt idx="242">
                  <c:v>12.927453003347942</c:v>
                </c:pt>
                <c:pt idx="243">
                  <c:v>12.881501639601307</c:v>
                </c:pt>
                <c:pt idx="244">
                  <c:v>12.918630353052512</c:v>
                </c:pt>
                <c:pt idx="245">
                  <c:v>13.32176701816495</c:v>
                </c:pt>
                <c:pt idx="246">
                  <c:v>13.151191817027966</c:v>
                </c:pt>
                <c:pt idx="247">
                  <c:v>13.320710108835929</c:v>
                </c:pt>
                <c:pt idx="248">
                  <c:v>13.425168953909395</c:v>
                </c:pt>
                <c:pt idx="249">
                  <c:v>13.435910758991339</c:v>
                </c:pt>
                <c:pt idx="250">
                  <c:v>13.500727557392272</c:v>
                </c:pt>
                <c:pt idx="251">
                  <c:v>13.688751664195937</c:v>
                </c:pt>
                <c:pt idx="252">
                  <c:v>13.975415655224914</c:v>
                </c:pt>
                <c:pt idx="253">
                  <c:v>14.208374310242736</c:v>
                </c:pt>
                <c:pt idx="254">
                  <c:v>14.45829735887377</c:v>
                </c:pt>
                <c:pt idx="255">
                  <c:v>14.744118373728131</c:v>
                </c:pt>
                <c:pt idx="256">
                  <c:v>14.89193807910722</c:v>
                </c:pt>
                <c:pt idx="257">
                  <c:v>15.35274313977181</c:v>
                </c:pt>
                <c:pt idx="258">
                  <c:v>0</c:v>
                </c:pt>
                <c:pt idx="259">
                  <c:v>0</c:v>
                </c:pt>
              </c:numCache>
            </c:numRef>
          </c:yVal>
          <c:smooth val="0"/>
        </c:ser>
        <c:ser>
          <c:idx val="3"/>
          <c:order val="9"/>
          <c:tx>
            <c:v>XIX</c:v>
          </c:tx>
          <c:marker>
            <c:symbol val="none"/>
          </c:marker>
          <c:trendline>
            <c:spPr>
              <a:ln w="19050">
                <a:solidFill>
                  <a:schemeClr val="tx1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'\Users\hb144661\Documents\0-SPEC\energyTransition\Entropie-multiéchelle\[global-1751_2008-Joule.xlsx]global.1751_2008'!$A$71:$A$164</c:f>
              <c:numCache>
                <c:formatCode>General</c:formatCode>
                <c:ptCount val="94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  <c:pt idx="81">
                  <c:v>1901</c:v>
                </c:pt>
                <c:pt idx="82">
                  <c:v>1902</c:v>
                </c:pt>
                <c:pt idx="83">
                  <c:v>1903</c:v>
                </c:pt>
                <c:pt idx="84">
                  <c:v>1904</c:v>
                </c:pt>
                <c:pt idx="85">
                  <c:v>1905</c:v>
                </c:pt>
                <c:pt idx="86">
                  <c:v>1906</c:v>
                </c:pt>
                <c:pt idx="87">
                  <c:v>1907</c:v>
                </c:pt>
                <c:pt idx="88">
                  <c:v>1908</c:v>
                </c:pt>
                <c:pt idx="89">
                  <c:v>1909</c:v>
                </c:pt>
                <c:pt idx="90">
                  <c:v>1910</c:v>
                </c:pt>
                <c:pt idx="91">
                  <c:v>1911</c:v>
                </c:pt>
                <c:pt idx="92">
                  <c:v>1912</c:v>
                </c:pt>
                <c:pt idx="93">
                  <c:v>1913</c:v>
                </c:pt>
              </c:numCache>
            </c:numRef>
          </c:xVal>
          <c:yVal>
            <c:numRef>
              <c:f>'\Users\hb144661\Documents\0-SPEC\energyTransition\Entropie-multiéchelle\[global-1751_2008-Joule.xlsx]global.1751_2008'!$Q$71:$Q$164</c:f>
              <c:numCache>
                <c:formatCode>General</c:formatCode>
                <c:ptCount val="94"/>
                <c:pt idx="0">
                  <c:v>0.47931681813401733</c:v>
                </c:pt>
                <c:pt idx="1">
                  <c:v>0.47687852529327496</c:v>
                </c:pt>
                <c:pt idx="2">
                  <c:v>0.50834211009627883</c:v>
                </c:pt>
                <c:pt idx="3">
                  <c:v>0.53947324277286768</c:v>
                </c:pt>
                <c:pt idx="4">
                  <c:v>0.53672893317249515</c:v>
                </c:pt>
                <c:pt idx="5">
                  <c:v>0.5673734954170544</c:v>
                </c:pt>
                <c:pt idx="6">
                  <c:v>0.56448725675493505</c:v>
                </c:pt>
                <c:pt idx="7">
                  <c:v>0.59465191811102358</c:v>
                </c:pt>
                <c:pt idx="8">
                  <c:v>0.59162691364673525</c:v>
                </c:pt>
                <c:pt idx="9">
                  <c:v>0.58861729743182489</c:v>
                </c:pt>
                <c:pt idx="10">
                  <c:v>0.78083065491467507</c:v>
                </c:pt>
                <c:pt idx="11">
                  <c:v>0.74448944953475882</c:v>
                </c:pt>
                <c:pt idx="12">
                  <c:v>0.74070221898884203</c:v>
                </c:pt>
                <c:pt idx="13">
                  <c:v>0.76897487389502672</c:v>
                </c:pt>
                <c:pt idx="14">
                  <c:v>0.76506308557716984</c:v>
                </c:pt>
                <c:pt idx="15">
                  <c:v>0.79288666311802125</c:v>
                </c:pt>
                <c:pt idx="16">
                  <c:v>0.91506975273916125</c:v>
                </c:pt>
                <c:pt idx="17">
                  <c:v>0.91041477727727393</c:v>
                </c:pt>
                <c:pt idx="18">
                  <c:v>0.93701739491903746</c:v>
                </c:pt>
                <c:pt idx="19">
                  <c:v>0.96332579714072653</c:v>
                </c:pt>
                <c:pt idx="20">
                  <c:v>1.0202592354120119</c:v>
                </c:pt>
                <c:pt idx="21">
                  <c:v>1.045828830747674</c:v>
                </c:pt>
                <c:pt idx="22">
                  <c:v>1.1017150746591682</c:v>
                </c:pt>
                <c:pt idx="23">
                  <c:v>1.1265581487916183</c:v>
                </c:pt>
                <c:pt idx="24">
                  <c:v>1.1814125892330274</c:v>
                </c:pt>
                <c:pt idx="25">
                  <c:v>1.2959568486703787</c:v>
                </c:pt>
                <c:pt idx="26">
                  <c:v>1.2893642940458099</c:v>
                </c:pt>
                <c:pt idx="27">
                  <c:v>1.3723033183610229</c:v>
                </c:pt>
                <c:pt idx="28">
                  <c:v>1.3950033094180927</c:v>
                </c:pt>
                <c:pt idx="29">
                  <c:v>1.4764967061233545</c:v>
                </c:pt>
                <c:pt idx="30">
                  <c:v>1.5865046015330568</c:v>
                </c:pt>
                <c:pt idx="31">
                  <c:v>1.5784340255270186</c:v>
                </c:pt>
                <c:pt idx="32">
                  <c:v>1.6576491993833617</c:v>
                </c:pt>
                <c:pt idx="33">
                  <c:v>1.7070839625610565</c:v>
                </c:pt>
                <c:pt idx="34">
                  <c:v>1.9862644036055817</c:v>
                </c:pt>
                <c:pt idx="35">
                  <c:v>2.0334402496919428</c:v>
                </c:pt>
                <c:pt idx="36">
                  <c:v>2.1655676610584962</c:v>
                </c:pt>
                <c:pt idx="37">
                  <c:v>2.1829007416593473</c:v>
                </c:pt>
                <c:pt idx="38">
                  <c:v>2.2000014349031605</c:v>
                </c:pt>
                <c:pt idx="39">
                  <c:v>2.3291183227210781</c:v>
                </c:pt>
                <c:pt idx="40">
                  <c:v>2.5406213889258402</c:v>
                </c:pt>
                <c:pt idx="41">
                  <c:v>2.6388047739553957</c:v>
                </c:pt>
                <c:pt idx="42">
                  <c:v>2.6530167198301684</c:v>
                </c:pt>
                <c:pt idx="43">
                  <c:v>2.8319858352248133</c:v>
                </c:pt>
                <c:pt idx="44">
                  <c:v>3.0637757397076801</c:v>
                </c:pt>
                <c:pt idx="45">
                  <c:v>3.2387021514512995</c:v>
                </c:pt>
                <c:pt idx="46">
                  <c:v>3.3034594271531512</c:v>
                </c:pt>
                <c:pt idx="47">
                  <c:v>3.5021730118114047</c:v>
                </c:pt>
                <c:pt idx="48">
                  <c:v>3.5915683947399186</c:v>
                </c:pt>
                <c:pt idx="49">
                  <c:v>3.7866292503420533</c:v>
                </c:pt>
                <c:pt idx="50">
                  <c:v>3.87348960556072</c:v>
                </c:pt>
                <c:pt idx="51">
                  <c:v>4.1177429811860726</c:v>
                </c:pt>
                <c:pt idx="52">
                  <c:v>4.5432416650598819</c:v>
                </c:pt>
                <c:pt idx="53">
                  <c:v>4.7814093146303929</c:v>
                </c:pt>
                <c:pt idx="54">
                  <c:v>4.4971361379985062</c:v>
                </c:pt>
                <c:pt idx="55">
                  <c:v>4.8363379031497375</c:v>
                </c:pt>
                <c:pt idx="56">
                  <c:v>4.8889289851856779</c:v>
                </c:pt>
                <c:pt idx="57">
                  <c:v>4.9152595401432908</c:v>
                </c:pt>
                <c:pt idx="58">
                  <c:v>4.9411956926885763</c:v>
                </c:pt>
                <c:pt idx="59">
                  <c:v>5.2454864297996417</c:v>
                </c:pt>
                <c:pt idx="60">
                  <c:v>5.8743043203942849</c:v>
                </c:pt>
                <c:pt idx="61">
                  <c:v>5.994921761895001</c:v>
                </c:pt>
                <c:pt idx="62">
                  <c:v>6.2888503100804591</c:v>
                </c:pt>
                <c:pt idx="63">
                  <c:v>6.6789485035156879</c:v>
                </c:pt>
                <c:pt idx="64">
                  <c:v>6.6943775789824818</c:v>
                </c:pt>
                <c:pt idx="65">
                  <c:v>6.7094768423970379</c:v>
                </c:pt>
                <c:pt idx="66">
                  <c:v>6.7242492500087652</c:v>
                </c:pt>
                <c:pt idx="67">
                  <c:v>6.9819720230420756</c:v>
                </c:pt>
                <c:pt idx="68">
                  <c:v>7.6725648503056885</c:v>
                </c:pt>
                <c:pt idx="69">
                  <c:v>7.6576149319626712</c:v>
                </c:pt>
                <c:pt idx="70">
                  <c:v>8.2655279161419504</c:v>
                </c:pt>
                <c:pt idx="71">
                  <c:v>8.5810236881264537</c:v>
                </c:pt>
                <c:pt idx="72">
                  <c:v>8.6085166396752939</c:v>
                </c:pt>
                <c:pt idx="73">
                  <c:v>8.4467535501940674</c:v>
                </c:pt>
                <c:pt idx="74">
                  <c:v>8.73242439851178</c:v>
                </c:pt>
                <c:pt idx="75">
                  <c:v>9.1784541551946379</c:v>
                </c:pt>
                <c:pt idx="76">
                  <c:v>9.4105956663233972</c:v>
                </c:pt>
                <c:pt idx="77">
                  <c:v>9.8250805365651015</c:v>
                </c:pt>
                <c:pt idx="78">
                  <c:v>10.327105841512681</c:v>
                </c:pt>
                <c:pt idx="79">
                  <c:v>11.235667469384971</c:v>
                </c:pt>
                <c:pt idx="80">
                  <c:v>11.724915254756569</c:v>
                </c:pt>
                <c:pt idx="81">
                  <c:v>12.027686578686097</c:v>
                </c:pt>
                <c:pt idx="82">
                  <c:v>12.236930944767364</c:v>
                </c:pt>
                <c:pt idx="83">
                  <c:v>13.295738693458462</c:v>
                </c:pt>
                <c:pt idx="84">
                  <c:v>13.317331394682261</c:v>
                </c:pt>
                <c:pt idx="85">
                  <c:v>14.115136740259024</c:v>
                </c:pt>
                <c:pt idx="86">
                  <c:v>15.014884124257211</c:v>
                </c:pt>
                <c:pt idx="87">
                  <c:v>16.476290241460777</c:v>
                </c:pt>
                <c:pt idx="88">
                  <c:v>15.605636268145915</c:v>
                </c:pt>
                <c:pt idx="89">
                  <c:v>16.24384992582003</c:v>
                </c:pt>
                <c:pt idx="90">
                  <c:v>16.831896879510008</c:v>
                </c:pt>
                <c:pt idx="91">
                  <c:v>17.047619542687446</c:v>
                </c:pt>
                <c:pt idx="92">
                  <c:v>17.860339572078448</c:v>
                </c:pt>
                <c:pt idx="93">
                  <c:v>19.069170178723098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366464"/>
        <c:axId val="82368000"/>
      </c:scatterChart>
      <c:valAx>
        <c:axId val="82366464"/>
        <c:scaling>
          <c:orientation val="minMax"/>
          <c:max val="2100"/>
          <c:min val="1800"/>
        </c:scaling>
        <c:delete val="0"/>
        <c:axPos val="b"/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82368000"/>
        <c:crossesAt val="1.0000000000000003E-4"/>
        <c:crossBetween val="midCat"/>
      </c:valAx>
      <c:valAx>
        <c:axId val="82368000"/>
        <c:scaling>
          <c:logBase val="10"/>
          <c:orientation val="minMax"/>
          <c:max val="100"/>
          <c:min val="1.0000000000000002E-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fr-FR" sz="2000"/>
                  <a:t>GJ per</a:t>
                </a:r>
                <a:r>
                  <a:rPr lang="fr-FR" sz="2000" baseline="0"/>
                  <a:t> capita per year</a:t>
                </a:r>
                <a:endParaRPr lang="fr-FR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82366464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85188347517037066"/>
          <c:y val="0.21356185219077861"/>
          <c:w val="0.1467504972878434"/>
          <c:h val="0.6813762908838533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39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2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4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29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66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2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90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0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87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7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F09DE-842C-4E5B-B6ED-1B381C102466}" type="datetimeFigureOut">
              <a:rPr lang="fr-FR" smtClean="0"/>
              <a:t>03/02/2014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6FF8-03DF-46B0-A29F-8033946E98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2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Welcome</a:t>
            </a:r>
            <a:r>
              <a:rPr lang="fr-FR" dirty="0" smtClean="0"/>
              <a:t> </a:t>
            </a:r>
            <a:r>
              <a:rPr lang="fr-FR" smtClean="0"/>
              <a:t>to </a:t>
            </a:r>
            <a:br>
              <a:rPr lang="fr-FR" smtClean="0"/>
            </a:br>
            <a:r>
              <a:rPr lang="fr-FR" sz="5300" smtClean="0"/>
              <a:t>Science </a:t>
            </a:r>
            <a:r>
              <a:rPr lang="fr-FR" sz="5300" dirty="0" smtClean="0"/>
              <a:t>for </a:t>
            </a:r>
            <a:r>
              <a:rPr lang="fr-FR" sz="5300" dirty="0" err="1" smtClean="0"/>
              <a:t>Energy</a:t>
            </a:r>
            <a:r>
              <a:rPr lang="fr-FR" sz="5300" dirty="0" smtClean="0"/>
              <a:t> Scenario</a:t>
            </a:r>
            <a:endParaRPr lang="fr-FR" sz="5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4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logistics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Caretaker</a:t>
            </a:r>
            <a:r>
              <a:rPr lang="fr-FR" dirty="0" smtClean="0"/>
              <a:t> J-F Aubrun +33 6 72 26 13 48</a:t>
            </a:r>
          </a:p>
          <a:p>
            <a:r>
              <a:rPr lang="fr-FR" dirty="0" smtClean="0"/>
              <a:t>Drinks</a:t>
            </a:r>
          </a:p>
          <a:p>
            <a:r>
              <a:rPr lang="fr-FR" dirty="0" err="1" smtClean="0"/>
              <a:t>Meal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endParaRPr lang="fr-FR" dirty="0" smtClean="0"/>
          </a:p>
          <a:p>
            <a:r>
              <a:rPr lang="fr-FR" dirty="0" smtClean="0"/>
              <a:t>Be </a:t>
            </a:r>
            <a:r>
              <a:rPr lang="fr-FR" dirty="0" err="1" smtClean="0"/>
              <a:t>careful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skiing</a:t>
            </a:r>
            <a:r>
              <a:rPr lang="fr-FR" dirty="0" smtClean="0"/>
              <a:t>, </a:t>
            </a:r>
            <a:r>
              <a:rPr lang="fr-FR" dirty="0" err="1" smtClean="0"/>
              <a:t>walking</a:t>
            </a:r>
            <a:r>
              <a:rPr lang="fr-FR" dirty="0" smtClean="0"/>
              <a:t>, </a:t>
            </a:r>
            <a:r>
              <a:rPr lang="fr-FR" dirty="0" err="1" smtClean="0"/>
              <a:t>mountaineering</a:t>
            </a:r>
            <a:endParaRPr lang="fr-FR" dirty="0" smtClean="0"/>
          </a:p>
          <a:p>
            <a:r>
              <a:rPr lang="fr-FR" dirty="0" smtClean="0"/>
              <a:t>Trip </a:t>
            </a:r>
            <a:r>
              <a:rPr lang="fr-FR" dirty="0" err="1" smtClean="0"/>
              <a:t>expenses</a:t>
            </a:r>
            <a:endParaRPr lang="fr-FR" dirty="0" smtClean="0"/>
          </a:p>
          <a:p>
            <a:r>
              <a:rPr lang="fr-FR" dirty="0" err="1" smtClean="0"/>
              <a:t>Payment</a:t>
            </a:r>
            <a:r>
              <a:rPr lang="fr-FR" dirty="0" smtClean="0"/>
              <a:t> </a:t>
            </a:r>
            <a:r>
              <a:rPr lang="fr-FR" dirty="0" err="1" smtClean="0"/>
              <a:t>starting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 smtClean="0"/>
              <a:t>recording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80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1800-2010  Data </a:t>
            </a:r>
            <a:r>
              <a:rPr lang="fr-FR" dirty="0" err="1" smtClean="0"/>
              <a:t>from</a:t>
            </a:r>
            <a:r>
              <a:rPr lang="fr-FR" dirty="0" smtClean="0"/>
              <a:t> ORNL, EIA, …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39839"/>
              </p:ext>
            </p:extLst>
          </p:nvPr>
        </p:nvGraphicFramePr>
        <p:xfrm>
          <a:off x="-17300" y="780143"/>
          <a:ext cx="9309554" cy="607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4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1800-2010  Data </a:t>
            </a:r>
            <a:r>
              <a:rPr lang="fr-FR" dirty="0" err="1" smtClean="0"/>
              <a:t>from</a:t>
            </a:r>
            <a:r>
              <a:rPr lang="fr-FR" dirty="0" smtClean="0"/>
              <a:t> ORNL, EIA, …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22991"/>
              </p:ext>
            </p:extLst>
          </p:nvPr>
        </p:nvGraphicFramePr>
        <p:xfrm>
          <a:off x="-17300" y="780143"/>
          <a:ext cx="9309554" cy="607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llipse 1"/>
          <p:cNvSpPr/>
          <p:nvPr/>
        </p:nvSpPr>
        <p:spPr>
          <a:xfrm>
            <a:off x="6372200" y="908720"/>
            <a:ext cx="1872208" cy="56166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And </a:t>
            </a:r>
            <a:r>
              <a:rPr lang="fr-FR" sz="4400" dirty="0" err="1" smtClean="0">
                <a:solidFill>
                  <a:srgbClr val="FF0000"/>
                </a:solidFill>
              </a:rPr>
              <a:t>Next</a:t>
            </a:r>
            <a:r>
              <a:rPr lang="fr-FR" sz="4400" dirty="0" smtClean="0">
                <a:solidFill>
                  <a:srgbClr val="FF0000"/>
                </a:solidFill>
              </a:rPr>
              <a:t> ?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/>
          <a:lstStyle/>
          <a:p>
            <a:r>
              <a:rPr lang="fr-FR" dirty="0" smtClean="0"/>
              <a:t>Objectives for the </a:t>
            </a:r>
            <a:r>
              <a:rPr lang="fr-FR" dirty="0" err="1" smtClean="0"/>
              <a:t>seminar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485740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today </a:t>
            </a:r>
            <a:r>
              <a:rPr lang="en-US" sz="2400" b="1" dirty="0"/>
              <a:t>scenarios are a kind a jungle, with non-comparable methods and outcomes, often unknown assumptions</a:t>
            </a:r>
            <a:r>
              <a:rPr lang="en-US" sz="2400" b="1" dirty="0" smtClean="0"/>
              <a:t>.</a:t>
            </a:r>
            <a:endParaRPr lang="fr-FR" sz="2000" dirty="0"/>
          </a:p>
          <a:p>
            <a:r>
              <a:rPr lang="en-US" sz="2400" b="1" dirty="0" smtClean="0"/>
              <a:t>History, history </a:t>
            </a:r>
            <a:r>
              <a:rPr lang="en-US" sz="2400" b="1" dirty="0"/>
              <a:t>of prediction </a:t>
            </a:r>
            <a:r>
              <a:rPr lang="en-US" sz="2400" b="1" dirty="0" smtClean="0"/>
              <a:t>failures </a:t>
            </a:r>
          </a:p>
          <a:p>
            <a:pPr lvl="1"/>
            <a:r>
              <a:rPr lang="en-US" sz="2000" b="1" dirty="0" smtClean="0"/>
              <a:t>what we ignore may be more important than what we know</a:t>
            </a:r>
          </a:p>
          <a:p>
            <a:r>
              <a:rPr lang="en-US" sz="2400" b="1" dirty="0" smtClean="0"/>
              <a:t>create </a:t>
            </a:r>
            <a:r>
              <a:rPr lang="en-US" sz="2400" b="1" dirty="0"/>
              <a:t>an analytic </a:t>
            </a:r>
            <a:r>
              <a:rPr lang="en-US" sz="2400" b="1" dirty="0" smtClean="0"/>
              <a:t>framework</a:t>
            </a:r>
            <a:endParaRPr lang="fr-FR" sz="2000" dirty="0"/>
          </a:p>
          <a:p>
            <a:pPr lvl="1"/>
            <a:r>
              <a:rPr lang="en-US" sz="2000" b="1" dirty="0" smtClean="0"/>
              <a:t>two </a:t>
            </a:r>
            <a:r>
              <a:rPr lang="en-US" sz="2000" b="1" dirty="0"/>
              <a:t>levels: comparison and assessment of outputs / evaluation and </a:t>
            </a:r>
            <a:r>
              <a:rPr lang="en-US" sz="2000" b="1" dirty="0" smtClean="0"/>
              <a:t>discussion of </a:t>
            </a:r>
            <a:r>
              <a:rPr lang="en-US" sz="2000" b="1" dirty="0"/>
              <a:t>scientific </a:t>
            </a:r>
            <a:r>
              <a:rPr lang="en-US" sz="2000" b="1" dirty="0" smtClean="0"/>
              <a:t>ingredients</a:t>
            </a:r>
            <a:endParaRPr lang="fr-FR" sz="2000" dirty="0"/>
          </a:p>
          <a:p>
            <a:r>
              <a:rPr lang="en-US" sz="2400" b="1" dirty="0" smtClean="0"/>
              <a:t>possibility </a:t>
            </a:r>
            <a:r>
              <a:rPr lang="en-US" sz="2400" b="1" dirty="0"/>
              <a:t>to </a:t>
            </a:r>
            <a:r>
              <a:rPr lang="en-US" sz="2400" b="1" dirty="0" smtClean="0"/>
              <a:t>synthesize </a:t>
            </a:r>
            <a:r>
              <a:rPr lang="en-US" sz="2400" b="1" dirty="0"/>
              <a:t>the work of the week into a scientific paper, addressing those questions and describing research perspectives</a:t>
            </a:r>
            <a:r>
              <a:rPr lang="en-US" sz="2400" b="1" dirty="0" smtClean="0"/>
              <a:t>.</a:t>
            </a:r>
            <a:endParaRPr lang="fr-FR" sz="2400" dirty="0"/>
          </a:p>
          <a:p>
            <a:pPr lvl="1"/>
            <a:r>
              <a:rPr lang="en-US" sz="2000" b="1" dirty="0" smtClean="0"/>
              <a:t>Develop a </a:t>
            </a:r>
            <a:r>
              <a:rPr lang="en-US" sz="2000" b="1" dirty="0"/>
              <a:t>multidisciplinary multicultural multinational community of energy scenario </a:t>
            </a:r>
            <a:r>
              <a:rPr lang="en-US" sz="2000" b="1" dirty="0" smtClean="0"/>
              <a:t>research</a:t>
            </a:r>
          </a:p>
          <a:p>
            <a:pPr lvl="1"/>
            <a:endParaRPr lang="fr-FR" sz="2000" dirty="0"/>
          </a:p>
          <a:p>
            <a:r>
              <a:rPr lang="fr-FR" sz="2400" b="1" dirty="0" smtClean="0"/>
              <a:t>question #1 of the </a:t>
            </a:r>
            <a:r>
              <a:rPr lang="fr-FR" sz="2400" b="1" dirty="0" err="1" smtClean="0"/>
              <a:t>seminar</a:t>
            </a:r>
            <a:r>
              <a:rPr lang="fr-FR" sz="2400" b="1" dirty="0" smtClean="0"/>
              <a:t> </a:t>
            </a:r>
          </a:p>
          <a:p>
            <a:pPr marL="0" indent="0" algn="ctr">
              <a:buNone/>
            </a:pPr>
            <a:r>
              <a:rPr lang="fr-FR" sz="2400" b="1" dirty="0" smtClean="0"/>
              <a:t>Science for Scenarios : An oxymoron ?</a:t>
            </a:r>
          </a:p>
          <a:p>
            <a:pPr lvl="1"/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682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" y="31506"/>
            <a:ext cx="9077409" cy="6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8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197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Welcome to  Science for Energy Scenario</vt:lpstr>
      <vt:lpstr>Some logistics</vt:lpstr>
      <vt:lpstr>1800-2010  Data from ORNL, EIA, …</vt:lpstr>
      <vt:lpstr>1800-2010  Data from ORNL, EIA, …</vt:lpstr>
      <vt:lpstr>Objectives for the seminar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Science for Energy Scenario</dc:title>
  <dc:creator>HB</dc:creator>
  <cp:lastModifiedBy>HB</cp:lastModifiedBy>
  <cp:revision>17</cp:revision>
  <dcterms:created xsi:type="dcterms:W3CDTF">2014-02-03T06:25:40Z</dcterms:created>
  <dcterms:modified xsi:type="dcterms:W3CDTF">2014-02-03T08:52:21Z</dcterms:modified>
</cp:coreProperties>
</file>